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2.jpg" ContentType="image/pn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19.jpg" ContentType="image/pn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8484" r:id="rId2"/>
    <p:sldId id="11451" r:id="rId3"/>
    <p:sldId id="8485" r:id="rId4"/>
    <p:sldId id="8501" r:id="rId5"/>
    <p:sldId id="464" r:id="rId6"/>
    <p:sldId id="11452" r:id="rId7"/>
    <p:sldId id="11446" r:id="rId8"/>
    <p:sldId id="3858" r:id="rId9"/>
    <p:sldId id="11454" r:id="rId10"/>
    <p:sldId id="11453" r:id="rId11"/>
    <p:sldId id="11455" r:id="rId12"/>
    <p:sldId id="11447" r:id="rId13"/>
    <p:sldId id="955" r:id="rId14"/>
    <p:sldId id="11456" r:id="rId15"/>
    <p:sldId id="11457" r:id="rId16"/>
    <p:sldId id="11458" r:id="rId17"/>
    <p:sldId id="11459" r:id="rId18"/>
    <p:sldId id="11448" r:id="rId19"/>
    <p:sldId id="11460" r:id="rId20"/>
    <p:sldId id="11461" r:id="rId21"/>
    <p:sldId id="11462" r:id="rId22"/>
    <p:sldId id="11463" r:id="rId23"/>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1824"/>
    <a:srgbClr val="0F172E"/>
    <a:srgbClr val="0F1630"/>
    <a:srgbClr val="0E1730"/>
    <a:srgbClr val="0E19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662" autoAdjust="0"/>
  </p:normalViewPr>
  <p:slideViewPr>
    <p:cSldViewPr snapToGrid="0">
      <p:cViewPr varScale="1">
        <p:scale>
          <a:sx n="86" d="100"/>
          <a:sy n="86" d="100"/>
        </p:scale>
        <p:origin x="552" y="62"/>
      </p:cViewPr>
      <p:guideLst/>
    </p:cSldViewPr>
  </p:slideViewPr>
  <p:notesTextViewPr>
    <p:cViewPr>
      <p:scale>
        <a:sx n="1" d="1"/>
        <a:sy n="1" d="1"/>
      </p:scale>
      <p:origin x="0" y="0"/>
    </p:cViewPr>
  </p:notesTextViewPr>
  <p:sorterViewPr>
    <p:cViewPr>
      <p:scale>
        <a:sx n="37" d="100"/>
        <a:sy n="37"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F1DEA2-EA84-46DF-BEC9-6BD5E0968D3B}" type="datetimeFigureOut">
              <a:rPr lang="zh-CN" altLang="en-US" smtClean="0"/>
              <a:t>2024/6/4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91FF11-7757-410B-8298-80AACA39E08F}" type="slidenum">
              <a:rPr lang="zh-CN" altLang="en-US" smtClean="0"/>
              <a:t>‹#›</a:t>
            </a:fld>
            <a:endParaRPr lang="zh-CN" altLang="en-US"/>
          </a:p>
        </p:txBody>
      </p:sp>
    </p:spTree>
    <p:extLst>
      <p:ext uri="{BB962C8B-B14F-4D97-AF65-F5344CB8AC3E}">
        <p14:creationId xmlns:p14="http://schemas.microsoft.com/office/powerpoint/2010/main" val="1856019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a:t>
            </a:fld>
            <a:endParaRPr lang="zh-CN" altLang="en-US"/>
          </a:p>
        </p:txBody>
      </p:sp>
    </p:spTree>
    <p:extLst>
      <p:ext uri="{BB962C8B-B14F-4D97-AF65-F5344CB8AC3E}">
        <p14:creationId xmlns:p14="http://schemas.microsoft.com/office/powerpoint/2010/main" val="4067383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10</a:t>
            </a:fld>
            <a:endParaRPr lang="zh-CN" altLang="en-US"/>
          </a:p>
        </p:txBody>
      </p:sp>
    </p:spTree>
    <p:extLst>
      <p:ext uri="{BB962C8B-B14F-4D97-AF65-F5344CB8AC3E}">
        <p14:creationId xmlns:p14="http://schemas.microsoft.com/office/powerpoint/2010/main" val="820265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11</a:t>
            </a:fld>
            <a:endParaRPr lang="zh-CN" altLang="en-US"/>
          </a:p>
        </p:txBody>
      </p:sp>
    </p:spTree>
    <p:extLst>
      <p:ext uri="{BB962C8B-B14F-4D97-AF65-F5344CB8AC3E}">
        <p14:creationId xmlns:p14="http://schemas.microsoft.com/office/powerpoint/2010/main" val="1912399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12</a:t>
            </a:fld>
            <a:endParaRPr lang="zh-CN" altLang="en-US"/>
          </a:p>
        </p:txBody>
      </p:sp>
    </p:spTree>
    <p:extLst>
      <p:ext uri="{BB962C8B-B14F-4D97-AF65-F5344CB8AC3E}">
        <p14:creationId xmlns:p14="http://schemas.microsoft.com/office/powerpoint/2010/main" val="27961977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13</a:t>
            </a:fld>
            <a:endParaRPr lang="zh-CN" altLang="en-US"/>
          </a:p>
        </p:txBody>
      </p:sp>
    </p:spTree>
    <p:extLst>
      <p:ext uri="{BB962C8B-B14F-4D97-AF65-F5344CB8AC3E}">
        <p14:creationId xmlns:p14="http://schemas.microsoft.com/office/powerpoint/2010/main" val="30083163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14</a:t>
            </a:fld>
            <a:endParaRPr lang="zh-CN" altLang="en-US"/>
          </a:p>
        </p:txBody>
      </p:sp>
    </p:spTree>
    <p:extLst>
      <p:ext uri="{BB962C8B-B14F-4D97-AF65-F5344CB8AC3E}">
        <p14:creationId xmlns:p14="http://schemas.microsoft.com/office/powerpoint/2010/main" val="2582825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15</a:t>
            </a:fld>
            <a:endParaRPr lang="zh-CN" altLang="en-US"/>
          </a:p>
        </p:txBody>
      </p:sp>
    </p:spTree>
    <p:extLst>
      <p:ext uri="{BB962C8B-B14F-4D97-AF65-F5344CB8AC3E}">
        <p14:creationId xmlns:p14="http://schemas.microsoft.com/office/powerpoint/2010/main" val="2966572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16</a:t>
            </a:fld>
            <a:endParaRPr lang="zh-CN" altLang="en-US"/>
          </a:p>
        </p:txBody>
      </p:sp>
    </p:spTree>
    <p:extLst>
      <p:ext uri="{BB962C8B-B14F-4D97-AF65-F5344CB8AC3E}">
        <p14:creationId xmlns:p14="http://schemas.microsoft.com/office/powerpoint/2010/main" val="2224147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17</a:t>
            </a:fld>
            <a:endParaRPr lang="zh-CN" altLang="en-US"/>
          </a:p>
        </p:txBody>
      </p:sp>
    </p:spTree>
    <p:extLst>
      <p:ext uri="{BB962C8B-B14F-4D97-AF65-F5344CB8AC3E}">
        <p14:creationId xmlns:p14="http://schemas.microsoft.com/office/powerpoint/2010/main" val="17166312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18</a:t>
            </a:fld>
            <a:endParaRPr lang="zh-CN" altLang="en-US"/>
          </a:p>
        </p:txBody>
      </p:sp>
    </p:spTree>
    <p:extLst>
      <p:ext uri="{BB962C8B-B14F-4D97-AF65-F5344CB8AC3E}">
        <p14:creationId xmlns:p14="http://schemas.microsoft.com/office/powerpoint/2010/main" val="27344238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19</a:t>
            </a:fld>
            <a:endParaRPr lang="zh-CN" altLang="en-US"/>
          </a:p>
        </p:txBody>
      </p:sp>
    </p:spTree>
    <p:extLst>
      <p:ext uri="{BB962C8B-B14F-4D97-AF65-F5344CB8AC3E}">
        <p14:creationId xmlns:p14="http://schemas.microsoft.com/office/powerpoint/2010/main" val="1124390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2</a:t>
            </a:fld>
            <a:endParaRPr lang="zh-CN" altLang="en-US"/>
          </a:p>
        </p:txBody>
      </p:sp>
    </p:spTree>
    <p:extLst>
      <p:ext uri="{BB962C8B-B14F-4D97-AF65-F5344CB8AC3E}">
        <p14:creationId xmlns:p14="http://schemas.microsoft.com/office/powerpoint/2010/main" val="205574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20</a:t>
            </a:fld>
            <a:endParaRPr lang="zh-CN" altLang="en-US"/>
          </a:p>
        </p:txBody>
      </p:sp>
    </p:spTree>
    <p:extLst>
      <p:ext uri="{BB962C8B-B14F-4D97-AF65-F5344CB8AC3E}">
        <p14:creationId xmlns:p14="http://schemas.microsoft.com/office/powerpoint/2010/main" val="9263953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21</a:t>
            </a:fld>
            <a:endParaRPr lang="zh-CN" altLang="en-US"/>
          </a:p>
        </p:txBody>
      </p:sp>
    </p:spTree>
    <p:extLst>
      <p:ext uri="{BB962C8B-B14F-4D97-AF65-F5344CB8AC3E}">
        <p14:creationId xmlns:p14="http://schemas.microsoft.com/office/powerpoint/2010/main" val="19125709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22</a:t>
            </a:fld>
            <a:endParaRPr lang="zh-CN" altLang="en-US"/>
          </a:p>
        </p:txBody>
      </p:sp>
    </p:spTree>
    <p:extLst>
      <p:ext uri="{BB962C8B-B14F-4D97-AF65-F5344CB8AC3E}">
        <p14:creationId xmlns:p14="http://schemas.microsoft.com/office/powerpoint/2010/main" val="3997591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3</a:t>
            </a:fld>
            <a:endParaRPr lang="zh-CN" altLang="en-US"/>
          </a:p>
        </p:txBody>
      </p:sp>
    </p:spTree>
    <p:extLst>
      <p:ext uri="{BB962C8B-B14F-4D97-AF65-F5344CB8AC3E}">
        <p14:creationId xmlns:p14="http://schemas.microsoft.com/office/powerpoint/2010/main" val="2934634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4</a:t>
            </a:fld>
            <a:endParaRPr lang="zh-CN" altLang="en-US"/>
          </a:p>
        </p:txBody>
      </p:sp>
    </p:spTree>
    <p:extLst>
      <p:ext uri="{BB962C8B-B14F-4D97-AF65-F5344CB8AC3E}">
        <p14:creationId xmlns:p14="http://schemas.microsoft.com/office/powerpoint/2010/main" val="3793507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5</a:t>
            </a:fld>
            <a:endParaRPr lang="zh-CN" altLang="en-US"/>
          </a:p>
        </p:txBody>
      </p:sp>
    </p:spTree>
    <p:extLst>
      <p:ext uri="{BB962C8B-B14F-4D97-AF65-F5344CB8AC3E}">
        <p14:creationId xmlns:p14="http://schemas.microsoft.com/office/powerpoint/2010/main" val="1968025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6</a:t>
            </a:fld>
            <a:endParaRPr lang="zh-CN" altLang="en-US"/>
          </a:p>
        </p:txBody>
      </p:sp>
    </p:spTree>
    <p:extLst>
      <p:ext uri="{BB962C8B-B14F-4D97-AF65-F5344CB8AC3E}">
        <p14:creationId xmlns:p14="http://schemas.microsoft.com/office/powerpoint/2010/main" val="202911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7</a:t>
            </a:fld>
            <a:endParaRPr lang="zh-CN" altLang="en-US"/>
          </a:p>
        </p:txBody>
      </p:sp>
    </p:spTree>
    <p:extLst>
      <p:ext uri="{BB962C8B-B14F-4D97-AF65-F5344CB8AC3E}">
        <p14:creationId xmlns:p14="http://schemas.microsoft.com/office/powerpoint/2010/main" val="3061502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14A4F8-928B-4CA2-8DD1-77586DEA512D}" type="slidenum">
              <a:rPr lang="zh-CN" altLang="en-US" smtClean="0"/>
              <a:t>8</a:t>
            </a:fld>
            <a:endParaRPr lang="zh-CN" altLang="en-US"/>
          </a:p>
        </p:txBody>
      </p:sp>
    </p:spTree>
    <p:extLst>
      <p:ext uri="{BB962C8B-B14F-4D97-AF65-F5344CB8AC3E}">
        <p14:creationId xmlns:p14="http://schemas.microsoft.com/office/powerpoint/2010/main" val="3571126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14A4F8-928B-4CA2-8DD1-77586DEA512D}" type="slidenum">
              <a:rPr lang="zh-CN" altLang="en-US" smtClean="0"/>
              <a:t>9</a:t>
            </a:fld>
            <a:endParaRPr lang="zh-CN" altLang="en-US"/>
          </a:p>
        </p:txBody>
      </p:sp>
    </p:spTree>
    <p:extLst>
      <p:ext uri="{BB962C8B-B14F-4D97-AF65-F5344CB8AC3E}">
        <p14:creationId xmlns:p14="http://schemas.microsoft.com/office/powerpoint/2010/main" val="652202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8A3E2D-717B-494A-B7F9-11F3DDF5589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1D5C8E7-6367-45E6-ACB4-8493226D09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540C251-01EF-4F52-993E-73DDEFD49F99}"/>
              </a:ext>
            </a:extLst>
          </p:cNvPr>
          <p:cNvSpPr>
            <a:spLocks noGrp="1"/>
          </p:cNvSpPr>
          <p:nvPr>
            <p:ph type="dt" sz="half" idx="10"/>
          </p:nvPr>
        </p:nvSpPr>
        <p:spPr/>
        <p:txBody>
          <a:bodyPr/>
          <a:lstStyle/>
          <a:p>
            <a:fld id="{C1FE890B-0675-4624-A7D0-662A37273A9F}" type="datetimeFigureOut">
              <a:rPr lang="zh-CN" altLang="en-US" smtClean="0"/>
              <a:t>2024/6/4</a:t>
            </a:fld>
            <a:endParaRPr lang="zh-CN" altLang="en-US"/>
          </a:p>
        </p:txBody>
      </p:sp>
      <p:sp>
        <p:nvSpPr>
          <p:cNvPr id="5" name="页脚占位符 4">
            <a:extLst>
              <a:ext uri="{FF2B5EF4-FFF2-40B4-BE49-F238E27FC236}">
                <a16:creationId xmlns:a16="http://schemas.microsoft.com/office/drawing/2014/main" id="{6F1626F3-6D1C-4776-9CD4-E2D8FA22EF2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5933448-5A61-4F4A-8E62-9A9B10D65A27}"/>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46275729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C178D7-E640-48B5-9130-FCE19FB6DBB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BC9C297-9CCB-4B97-83E0-BEC7A1B38D34}"/>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3CBE468-6904-45C3-8F73-1D564B22BA36}"/>
              </a:ext>
            </a:extLst>
          </p:cNvPr>
          <p:cNvSpPr>
            <a:spLocks noGrp="1"/>
          </p:cNvSpPr>
          <p:nvPr>
            <p:ph type="dt" sz="half" idx="10"/>
          </p:nvPr>
        </p:nvSpPr>
        <p:spPr/>
        <p:txBody>
          <a:bodyPr/>
          <a:lstStyle/>
          <a:p>
            <a:fld id="{C1FE890B-0675-4624-A7D0-662A37273A9F}" type="datetimeFigureOut">
              <a:rPr lang="zh-CN" altLang="en-US" smtClean="0"/>
              <a:t>2024/6/4</a:t>
            </a:fld>
            <a:endParaRPr lang="zh-CN" altLang="en-US"/>
          </a:p>
        </p:txBody>
      </p:sp>
      <p:sp>
        <p:nvSpPr>
          <p:cNvPr id="5" name="页脚占位符 4">
            <a:extLst>
              <a:ext uri="{FF2B5EF4-FFF2-40B4-BE49-F238E27FC236}">
                <a16:creationId xmlns:a16="http://schemas.microsoft.com/office/drawing/2014/main" id="{118B6331-36E2-44BD-A3CB-5A1333EA6EF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CD386CD-C66F-4A26-AD4E-9B78D8DAE263}"/>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66520723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8B66EFC-2C20-46D9-8EB0-CE874553F7C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40581C-FB5A-4FF7-9804-B4B436D96FAD}"/>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905656E-DBE6-4D37-9A83-AA417E00E8C5}"/>
              </a:ext>
            </a:extLst>
          </p:cNvPr>
          <p:cNvSpPr>
            <a:spLocks noGrp="1"/>
          </p:cNvSpPr>
          <p:nvPr>
            <p:ph type="dt" sz="half" idx="10"/>
          </p:nvPr>
        </p:nvSpPr>
        <p:spPr/>
        <p:txBody>
          <a:bodyPr/>
          <a:lstStyle/>
          <a:p>
            <a:fld id="{C1FE890B-0675-4624-A7D0-662A37273A9F}" type="datetimeFigureOut">
              <a:rPr lang="zh-CN" altLang="en-US" smtClean="0"/>
              <a:t>2024/6/4</a:t>
            </a:fld>
            <a:endParaRPr lang="zh-CN" altLang="en-US"/>
          </a:p>
        </p:txBody>
      </p:sp>
      <p:sp>
        <p:nvSpPr>
          <p:cNvPr id="5" name="页脚占位符 4">
            <a:extLst>
              <a:ext uri="{FF2B5EF4-FFF2-40B4-BE49-F238E27FC236}">
                <a16:creationId xmlns:a16="http://schemas.microsoft.com/office/drawing/2014/main" id="{2B2BF340-042A-4393-B382-573FE214FE4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AAF13EF-C497-4DEA-A9CB-9006D02D1BD9}"/>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32799196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内页-1">
    <p:spTree>
      <p:nvGrpSpPr>
        <p:cNvPr id="1" name=""/>
        <p:cNvGrpSpPr/>
        <p:nvPr/>
      </p:nvGrpSpPr>
      <p:grpSpPr>
        <a:xfrm>
          <a:off x="0" y="0"/>
          <a:ext cx="0" cy="0"/>
          <a:chOff x="0" y="0"/>
          <a:chExt cx="0" cy="0"/>
        </a:xfrm>
      </p:grpSpPr>
    </p:spTree>
    <p:extLst>
      <p:ext uri="{BB962C8B-B14F-4D97-AF65-F5344CB8AC3E}">
        <p14:creationId xmlns:p14="http://schemas.microsoft.com/office/powerpoint/2010/main" val="718762079"/>
      </p:ext>
    </p:extLst>
  </p:cSld>
  <p:clrMapOvr>
    <a:masterClrMapping/>
  </p:clrMapOvr>
  <mc:AlternateContent xmlns:mc="http://schemas.openxmlformats.org/markup-compatibility/2006" xmlns:p14="http://schemas.microsoft.com/office/powerpoint/2010/main">
    <mc:Choice Requires="p14">
      <p:transition spd="slow" p14:dur="1600" advTm="2000">
        <p14:prism isInverted="1"/>
      </p:transition>
    </mc:Choice>
    <mc:Fallback xmlns="">
      <p:transition spd="slow" advTm="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6521BB-AE3B-4FB8-B8B2-BD23F2EAA76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8E4C411-01FD-4BC6-B8A4-9ADB7B71D3D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DEFED22-81CF-4F9E-826A-190B25139429}"/>
              </a:ext>
            </a:extLst>
          </p:cNvPr>
          <p:cNvSpPr>
            <a:spLocks noGrp="1"/>
          </p:cNvSpPr>
          <p:nvPr>
            <p:ph type="dt" sz="half" idx="10"/>
          </p:nvPr>
        </p:nvSpPr>
        <p:spPr/>
        <p:txBody>
          <a:bodyPr/>
          <a:lstStyle/>
          <a:p>
            <a:fld id="{C1FE890B-0675-4624-A7D0-662A37273A9F}" type="datetimeFigureOut">
              <a:rPr lang="zh-CN" altLang="en-US" smtClean="0"/>
              <a:t>2024/6/4</a:t>
            </a:fld>
            <a:endParaRPr lang="zh-CN" altLang="en-US"/>
          </a:p>
        </p:txBody>
      </p:sp>
      <p:sp>
        <p:nvSpPr>
          <p:cNvPr id="5" name="页脚占位符 4">
            <a:extLst>
              <a:ext uri="{FF2B5EF4-FFF2-40B4-BE49-F238E27FC236}">
                <a16:creationId xmlns:a16="http://schemas.microsoft.com/office/drawing/2014/main" id="{C604CDDC-E3B2-4822-9AD5-F40A0BDDD8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0F5C20C-99D6-4B65-9961-EEA39486E40A}"/>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39204063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B56D5E-92A9-466C-8D8C-9A571F5F23B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CB6F286-53AF-4189-A3B3-CA01137318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DE94F964-FF15-4D4A-AAEE-7D5BA5DEDFC3}"/>
              </a:ext>
            </a:extLst>
          </p:cNvPr>
          <p:cNvSpPr>
            <a:spLocks noGrp="1"/>
          </p:cNvSpPr>
          <p:nvPr>
            <p:ph type="dt" sz="half" idx="10"/>
          </p:nvPr>
        </p:nvSpPr>
        <p:spPr/>
        <p:txBody>
          <a:bodyPr/>
          <a:lstStyle/>
          <a:p>
            <a:fld id="{C1FE890B-0675-4624-A7D0-662A37273A9F}" type="datetimeFigureOut">
              <a:rPr lang="zh-CN" altLang="en-US" smtClean="0"/>
              <a:t>2024/6/4</a:t>
            </a:fld>
            <a:endParaRPr lang="zh-CN" altLang="en-US"/>
          </a:p>
        </p:txBody>
      </p:sp>
      <p:sp>
        <p:nvSpPr>
          <p:cNvPr id="5" name="页脚占位符 4">
            <a:extLst>
              <a:ext uri="{FF2B5EF4-FFF2-40B4-BE49-F238E27FC236}">
                <a16:creationId xmlns:a16="http://schemas.microsoft.com/office/drawing/2014/main" id="{FDD9638F-84F4-40B0-AA3A-AF0429A7147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01AD355-47CE-4371-B62E-153E57AF214C}"/>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22913396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E0B702-254B-4F99-AC85-9777ACED9FF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A7C799-6E6B-4E97-889C-CEC4A6923FA2}"/>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0D20AFB4-EAF8-4F4E-8468-8E8D349D1CE5}"/>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A415C48-4799-44E9-A3D9-BE5C27696509}"/>
              </a:ext>
            </a:extLst>
          </p:cNvPr>
          <p:cNvSpPr>
            <a:spLocks noGrp="1"/>
          </p:cNvSpPr>
          <p:nvPr>
            <p:ph type="dt" sz="half" idx="10"/>
          </p:nvPr>
        </p:nvSpPr>
        <p:spPr/>
        <p:txBody>
          <a:bodyPr/>
          <a:lstStyle/>
          <a:p>
            <a:fld id="{C1FE890B-0675-4624-A7D0-662A37273A9F}" type="datetimeFigureOut">
              <a:rPr lang="zh-CN" altLang="en-US" smtClean="0"/>
              <a:t>2024/6/4</a:t>
            </a:fld>
            <a:endParaRPr lang="zh-CN" altLang="en-US"/>
          </a:p>
        </p:txBody>
      </p:sp>
      <p:sp>
        <p:nvSpPr>
          <p:cNvPr id="6" name="页脚占位符 5">
            <a:extLst>
              <a:ext uri="{FF2B5EF4-FFF2-40B4-BE49-F238E27FC236}">
                <a16:creationId xmlns:a16="http://schemas.microsoft.com/office/drawing/2014/main" id="{EDED6E4F-B9BA-42D0-85A3-34C039E70A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0F44A0E-C79D-4C8A-B05B-BD3CC5037B93}"/>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87318214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74672-F394-4576-9BEE-57B5F0A991A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0777E76-C27A-4D90-B360-1E84E3A4C5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BE520734-F491-4CB2-998A-11A9AC284B34}"/>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EA53C9C8-224B-4B34-BFF5-F6596B9D07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EFAA65AB-89BA-4547-8691-7852C5138AF2}"/>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0E14281D-3014-4202-8EA2-07E3262D7AB2}"/>
              </a:ext>
            </a:extLst>
          </p:cNvPr>
          <p:cNvSpPr>
            <a:spLocks noGrp="1"/>
          </p:cNvSpPr>
          <p:nvPr>
            <p:ph type="dt" sz="half" idx="10"/>
          </p:nvPr>
        </p:nvSpPr>
        <p:spPr/>
        <p:txBody>
          <a:bodyPr/>
          <a:lstStyle/>
          <a:p>
            <a:fld id="{C1FE890B-0675-4624-A7D0-662A37273A9F}" type="datetimeFigureOut">
              <a:rPr lang="zh-CN" altLang="en-US" smtClean="0"/>
              <a:t>2024/6/4</a:t>
            </a:fld>
            <a:endParaRPr lang="zh-CN" altLang="en-US"/>
          </a:p>
        </p:txBody>
      </p:sp>
      <p:sp>
        <p:nvSpPr>
          <p:cNvPr id="8" name="页脚占位符 7">
            <a:extLst>
              <a:ext uri="{FF2B5EF4-FFF2-40B4-BE49-F238E27FC236}">
                <a16:creationId xmlns:a16="http://schemas.microsoft.com/office/drawing/2014/main" id="{9EE71E88-6C67-4700-A80A-CDA65E8ECE7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A9A0B08-9101-472F-8BB9-3C8323676E23}"/>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7901024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FE34FA-7095-489A-93C8-050419169DE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1CEFE27-D5B5-4C5D-941F-51147E709880}"/>
              </a:ext>
            </a:extLst>
          </p:cNvPr>
          <p:cNvSpPr>
            <a:spLocks noGrp="1"/>
          </p:cNvSpPr>
          <p:nvPr>
            <p:ph type="dt" sz="half" idx="10"/>
          </p:nvPr>
        </p:nvSpPr>
        <p:spPr/>
        <p:txBody>
          <a:bodyPr/>
          <a:lstStyle/>
          <a:p>
            <a:fld id="{C1FE890B-0675-4624-A7D0-662A37273A9F}" type="datetimeFigureOut">
              <a:rPr lang="zh-CN" altLang="en-US" smtClean="0"/>
              <a:t>2024/6/4</a:t>
            </a:fld>
            <a:endParaRPr lang="zh-CN" altLang="en-US"/>
          </a:p>
        </p:txBody>
      </p:sp>
      <p:sp>
        <p:nvSpPr>
          <p:cNvPr id="4" name="页脚占位符 3">
            <a:extLst>
              <a:ext uri="{FF2B5EF4-FFF2-40B4-BE49-F238E27FC236}">
                <a16:creationId xmlns:a16="http://schemas.microsoft.com/office/drawing/2014/main" id="{9740C32E-5C29-4DD0-B6E1-FF538D5AB34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8347DC9-82F3-4A63-8D60-2C475E0A49FE}"/>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48133870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291046B-F280-4FC9-BB67-62763DD076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图片 9" descr="图片包含 物体&#10;&#10;自动生成的说明">
            <a:extLst>
              <a:ext uri="{FF2B5EF4-FFF2-40B4-BE49-F238E27FC236}">
                <a16:creationId xmlns:a16="http://schemas.microsoft.com/office/drawing/2014/main" id="{BE8D8815-D1AB-4E87-8BBA-40F5BC2088A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7560" r="25586" b="72404"/>
          <a:stretch/>
        </p:blipFill>
        <p:spPr>
          <a:xfrm>
            <a:off x="8215747" y="4502961"/>
            <a:ext cx="3945081" cy="2355039"/>
          </a:xfrm>
          <a:prstGeom prst="rect">
            <a:avLst/>
          </a:prstGeom>
        </p:spPr>
      </p:pic>
      <p:pic>
        <p:nvPicPr>
          <p:cNvPr id="6" name="图片 5" descr="图片包含 物体&#10;&#10;自动生成的说明">
            <a:extLst>
              <a:ext uri="{FF2B5EF4-FFF2-40B4-BE49-F238E27FC236}">
                <a16:creationId xmlns:a16="http://schemas.microsoft.com/office/drawing/2014/main" id="{DAF6AFAA-F76B-4601-B195-711E5A81A22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7560" t="-1592" r="24138" b="72949"/>
          <a:stretch/>
        </p:blipFill>
        <p:spPr>
          <a:xfrm flipH="1" flipV="1">
            <a:off x="0" y="0"/>
            <a:ext cx="2873075" cy="1693718"/>
          </a:xfrm>
          <a:prstGeom prst="rect">
            <a:avLst/>
          </a:prstGeom>
        </p:spPr>
      </p:pic>
      <p:pic>
        <p:nvPicPr>
          <p:cNvPr id="7" name="图片 6" descr="图片包含 物体&#10;&#10;自动生成的说明">
            <a:extLst>
              <a:ext uri="{FF2B5EF4-FFF2-40B4-BE49-F238E27FC236}">
                <a16:creationId xmlns:a16="http://schemas.microsoft.com/office/drawing/2014/main" id="{27FD2BE5-95B9-4850-9B9B-D876B68F698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0687" t="81502" r="51285" b="7846"/>
          <a:stretch/>
        </p:blipFill>
        <p:spPr>
          <a:xfrm>
            <a:off x="4076701" y="2720141"/>
            <a:ext cx="8084127" cy="4001334"/>
          </a:xfrm>
          <a:prstGeom prst="rect">
            <a:avLst/>
          </a:prstGeom>
        </p:spPr>
      </p:pic>
      <p:sp>
        <p:nvSpPr>
          <p:cNvPr id="2" name="日期占位符 1">
            <a:extLst>
              <a:ext uri="{FF2B5EF4-FFF2-40B4-BE49-F238E27FC236}">
                <a16:creationId xmlns:a16="http://schemas.microsoft.com/office/drawing/2014/main" id="{B7D5BB4B-8AC3-410E-9B62-32234D652630}"/>
              </a:ext>
            </a:extLst>
          </p:cNvPr>
          <p:cNvSpPr>
            <a:spLocks noGrp="1"/>
          </p:cNvSpPr>
          <p:nvPr>
            <p:ph type="dt" sz="half" idx="10"/>
          </p:nvPr>
        </p:nvSpPr>
        <p:spPr/>
        <p:txBody>
          <a:bodyPr/>
          <a:lstStyle/>
          <a:p>
            <a:fld id="{C1FE890B-0675-4624-A7D0-662A37273A9F}" type="datetimeFigureOut">
              <a:rPr lang="zh-CN" altLang="en-US" smtClean="0"/>
              <a:t>2024/6/4</a:t>
            </a:fld>
            <a:endParaRPr lang="zh-CN" altLang="en-US"/>
          </a:p>
        </p:txBody>
      </p:sp>
      <p:sp>
        <p:nvSpPr>
          <p:cNvPr id="3" name="页脚占位符 2">
            <a:extLst>
              <a:ext uri="{FF2B5EF4-FFF2-40B4-BE49-F238E27FC236}">
                <a16:creationId xmlns:a16="http://schemas.microsoft.com/office/drawing/2014/main" id="{C273B5DA-EDDA-4319-8151-020E5ACE5D4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81D414D-A293-40BF-9B44-CEF13001D7A5}"/>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86635665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FE144-9C8F-4B19-B7FC-6EE8F35BA31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B21EB9-3A50-40A3-8739-5C4F4E2306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D27264FB-6377-426D-8595-5E6F6A0CCE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3FF48F2-F9D8-4466-9F15-A52B739CB5EF}"/>
              </a:ext>
            </a:extLst>
          </p:cNvPr>
          <p:cNvSpPr>
            <a:spLocks noGrp="1"/>
          </p:cNvSpPr>
          <p:nvPr>
            <p:ph type="dt" sz="half" idx="10"/>
          </p:nvPr>
        </p:nvSpPr>
        <p:spPr/>
        <p:txBody>
          <a:bodyPr/>
          <a:lstStyle/>
          <a:p>
            <a:fld id="{C1FE890B-0675-4624-A7D0-662A37273A9F}" type="datetimeFigureOut">
              <a:rPr lang="zh-CN" altLang="en-US" smtClean="0"/>
              <a:t>2024/6/4</a:t>
            </a:fld>
            <a:endParaRPr lang="zh-CN" altLang="en-US"/>
          </a:p>
        </p:txBody>
      </p:sp>
      <p:sp>
        <p:nvSpPr>
          <p:cNvPr id="6" name="页脚占位符 5">
            <a:extLst>
              <a:ext uri="{FF2B5EF4-FFF2-40B4-BE49-F238E27FC236}">
                <a16:creationId xmlns:a16="http://schemas.microsoft.com/office/drawing/2014/main" id="{F7194ED1-5B98-46F5-BFFE-FCEF950F631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12FCE5D-60E9-4FF6-B011-AC76825D5616}"/>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66227057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C17455-1B93-4787-BF14-334AD92FED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EF493-D4B1-4DA7-A75E-49999AE721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074BD93-4B2A-467B-B8AC-01B367FDEB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7EC7966-8B84-45AA-8C05-1861DEF93779}"/>
              </a:ext>
            </a:extLst>
          </p:cNvPr>
          <p:cNvSpPr>
            <a:spLocks noGrp="1"/>
          </p:cNvSpPr>
          <p:nvPr>
            <p:ph type="dt" sz="half" idx="10"/>
          </p:nvPr>
        </p:nvSpPr>
        <p:spPr/>
        <p:txBody>
          <a:bodyPr/>
          <a:lstStyle/>
          <a:p>
            <a:fld id="{C1FE890B-0675-4624-A7D0-662A37273A9F}" type="datetimeFigureOut">
              <a:rPr lang="zh-CN" altLang="en-US" smtClean="0"/>
              <a:t>2024/6/4</a:t>
            </a:fld>
            <a:endParaRPr lang="zh-CN" altLang="en-US"/>
          </a:p>
        </p:txBody>
      </p:sp>
      <p:sp>
        <p:nvSpPr>
          <p:cNvPr id="6" name="页脚占位符 5">
            <a:extLst>
              <a:ext uri="{FF2B5EF4-FFF2-40B4-BE49-F238E27FC236}">
                <a16:creationId xmlns:a16="http://schemas.microsoft.com/office/drawing/2014/main" id="{A1B5CFB7-1614-4123-B0E2-0B96805CC83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1FAAF4B-262F-464F-80D1-97E3B0760289}"/>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84121351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FB28DAE-6BC6-48D8-9480-9ABCCEBEE3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F19670C-7C9D-4FBB-8CF2-2F30F15115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D5B8A94-88B4-46F5-BCF6-97F50AE0EE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FE890B-0675-4624-A7D0-662A37273A9F}" type="datetimeFigureOut">
              <a:rPr lang="zh-CN" altLang="en-US" smtClean="0"/>
              <a:t>2024/6/4</a:t>
            </a:fld>
            <a:endParaRPr lang="zh-CN" altLang="en-US"/>
          </a:p>
        </p:txBody>
      </p:sp>
      <p:sp>
        <p:nvSpPr>
          <p:cNvPr id="5" name="页脚占位符 4">
            <a:extLst>
              <a:ext uri="{FF2B5EF4-FFF2-40B4-BE49-F238E27FC236}">
                <a16:creationId xmlns:a16="http://schemas.microsoft.com/office/drawing/2014/main" id="{CCD5D8CE-5C06-413C-9537-8C2141F959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1C92E08-950F-4ECE-AF04-49C36E6217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28299221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jpg"/><Relationship Id="rId5" Type="http://schemas.openxmlformats.org/officeDocument/2006/relationships/image" Target="../media/image5.png"/><Relationship Id="rId10" Type="http://schemas.openxmlformats.org/officeDocument/2006/relationships/image" Target="../media/image10.jpg"/><Relationship Id="rId4" Type="http://schemas.openxmlformats.org/officeDocument/2006/relationships/image" Target="../media/image4.png"/><Relationship Id="rId9" Type="http://schemas.openxmlformats.org/officeDocument/2006/relationships/image" Target="../media/image9.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6887C36B-129C-4B5A-9EA7-302052FD85F8}"/>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5353512" y="51976"/>
            <a:ext cx="8561608" cy="7876922"/>
          </a:xfrm>
          <a:prstGeom prst="rect">
            <a:avLst/>
          </a:prstGeom>
        </p:spPr>
      </p:pic>
      <p:pic>
        <p:nvPicPr>
          <p:cNvPr id="4" name="图片 3" descr="图片包含 物体&#10;&#10;自动生成的说明">
            <a:extLst>
              <a:ext uri="{FF2B5EF4-FFF2-40B4-BE49-F238E27FC236}">
                <a16:creationId xmlns:a16="http://schemas.microsoft.com/office/drawing/2014/main" id="{C7DAD9C1-7F2B-4119-9D8A-A09F0346BB53}"/>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a:stretch/>
        </p:blipFill>
        <p:spPr>
          <a:xfrm rot="5400000">
            <a:off x="1076206" y="-1076204"/>
            <a:ext cx="7021524" cy="9173933"/>
          </a:xfrm>
          <a:prstGeom prst="rect">
            <a:avLst/>
          </a:prstGeom>
        </p:spPr>
      </p:pic>
      <p:grpSp>
        <p:nvGrpSpPr>
          <p:cNvPr id="6" name="组合 5">
            <a:extLst>
              <a:ext uri="{FF2B5EF4-FFF2-40B4-BE49-F238E27FC236}">
                <a16:creationId xmlns:a16="http://schemas.microsoft.com/office/drawing/2014/main" id="{32AF3175-3967-49A1-99D9-11255542E182}"/>
              </a:ext>
            </a:extLst>
          </p:cNvPr>
          <p:cNvGrpSpPr/>
          <p:nvPr/>
        </p:nvGrpSpPr>
        <p:grpSpPr>
          <a:xfrm flipH="1">
            <a:off x="497641" y="1683183"/>
            <a:ext cx="5767756" cy="2814704"/>
            <a:chOff x="7375589" y="2580476"/>
            <a:chExt cx="4389901" cy="2142303"/>
          </a:xfrm>
        </p:grpSpPr>
        <p:grpSp>
          <p:nvGrpSpPr>
            <p:cNvPr id="7" name="组合 6">
              <a:extLst>
                <a:ext uri="{FF2B5EF4-FFF2-40B4-BE49-F238E27FC236}">
                  <a16:creationId xmlns:a16="http://schemas.microsoft.com/office/drawing/2014/main" id="{B5AC3C3D-35E3-4645-AB9B-F5FE01965D76}"/>
                </a:ext>
              </a:extLst>
            </p:cNvPr>
            <p:cNvGrpSpPr/>
            <p:nvPr/>
          </p:nvGrpSpPr>
          <p:grpSpPr>
            <a:xfrm>
              <a:off x="7375589" y="2580476"/>
              <a:ext cx="4389901" cy="2142303"/>
              <a:chOff x="6958312" y="2383908"/>
              <a:chExt cx="4791200" cy="2338137"/>
            </a:xfrm>
          </p:grpSpPr>
          <p:sp>
            <p:nvSpPr>
              <p:cNvPr id="13" name="矩形 12">
                <a:extLst>
                  <a:ext uri="{FF2B5EF4-FFF2-40B4-BE49-F238E27FC236}">
                    <a16:creationId xmlns:a16="http://schemas.microsoft.com/office/drawing/2014/main" id="{94637AB1-E7DA-475B-B7BE-FF1B531C32DA}"/>
                  </a:ext>
                </a:extLst>
              </p:cNvPr>
              <p:cNvSpPr/>
              <p:nvPr/>
            </p:nvSpPr>
            <p:spPr>
              <a:xfrm>
                <a:off x="6958312" y="4491946"/>
                <a:ext cx="4364898" cy="230099"/>
              </a:xfrm>
              <a:prstGeom prst="rect">
                <a:avLst/>
              </a:prstGeom>
            </p:spPr>
            <p:txBody>
              <a:bodyPr wrap="square">
                <a:spAutoFit/>
              </a:bodyPr>
              <a:lstStyle/>
              <a:p>
                <a:r>
                  <a:rPr lang="en-US" altLang="zh-CN" sz="120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rPr>
                  <a:t>Hi teachers and everyones present at this presentation</a:t>
                </a:r>
                <a:endParaRPr lang="zh-CN" altLang="en-US" sz="120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endParaRPr>
              </a:p>
            </p:txBody>
          </p:sp>
          <p:sp>
            <p:nvSpPr>
              <p:cNvPr id="14" name="文本框 13">
                <a:extLst>
                  <a:ext uri="{FF2B5EF4-FFF2-40B4-BE49-F238E27FC236}">
                    <a16:creationId xmlns:a16="http://schemas.microsoft.com/office/drawing/2014/main" id="{AA1E2DDC-1111-4863-8044-6A3AC35F00BE}"/>
                  </a:ext>
                </a:extLst>
              </p:cNvPr>
              <p:cNvSpPr txBox="1"/>
              <p:nvPr/>
            </p:nvSpPr>
            <p:spPr>
              <a:xfrm>
                <a:off x="7434123" y="2824088"/>
                <a:ext cx="3775917" cy="1303896"/>
              </a:xfrm>
              <a:prstGeom prst="rect">
                <a:avLst/>
              </a:prstGeom>
              <a:noFill/>
            </p:spPr>
            <p:txBody>
              <a:bodyPr wrap="square" rtlCol="0">
                <a:spAutoFit/>
              </a:bodyPr>
              <a:lstStyle/>
              <a:p>
                <a:pPr algn="dist"/>
                <a:r>
                  <a:rPr lang="en-US" altLang="zh-CN" sz="48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Hệ thống thi trắc nghiệm</a:t>
                </a:r>
                <a:endParaRPr lang="zh-CN" altLang="en-US" sz="48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15" name="文本框 14">
                <a:extLst>
                  <a:ext uri="{FF2B5EF4-FFF2-40B4-BE49-F238E27FC236}">
                    <a16:creationId xmlns:a16="http://schemas.microsoft.com/office/drawing/2014/main" id="{67C3AECD-A749-4540-80F2-9D36E0554356}"/>
                  </a:ext>
                </a:extLst>
              </p:cNvPr>
              <p:cNvSpPr txBox="1"/>
              <p:nvPr/>
            </p:nvSpPr>
            <p:spPr>
              <a:xfrm>
                <a:off x="8139508" y="2383908"/>
                <a:ext cx="3610004" cy="485765"/>
              </a:xfrm>
              <a:prstGeom prst="rect">
                <a:avLst/>
              </a:prstGeom>
              <a:noFill/>
            </p:spPr>
            <p:txBody>
              <a:bodyPr wrap="none" rtlCol="0">
                <a:spAutoFit/>
              </a:bodyPr>
              <a:lstStyle/>
              <a:p>
                <a:pPr algn="ctr"/>
                <a:r>
                  <a:rPr lang="en-US" altLang="zh-CN" sz="3200" spc="394">
                    <a:solidFill>
                      <a:schemeClr val="bg1"/>
                    </a:soli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Bài thuyết nhóm 1</a:t>
                </a:r>
                <a:endParaRPr lang="zh-CN" altLang="en-US" sz="3200" spc="394">
                  <a:solidFill>
                    <a:schemeClr val="bg1"/>
                  </a:soli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grpSp>
          <p:nvGrpSpPr>
            <p:cNvPr id="8" name="组合 7">
              <a:extLst>
                <a:ext uri="{FF2B5EF4-FFF2-40B4-BE49-F238E27FC236}">
                  <a16:creationId xmlns:a16="http://schemas.microsoft.com/office/drawing/2014/main" id="{03303EE9-0852-4EA4-8720-7FEE4432F585}"/>
                </a:ext>
              </a:extLst>
            </p:cNvPr>
            <p:cNvGrpSpPr/>
            <p:nvPr/>
          </p:nvGrpSpPr>
          <p:grpSpPr>
            <a:xfrm>
              <a:off x="9898788" y="4180257"/>
              <a:ext cx="1276809" cy="89994"/>
              <a:chOff x="8871850" y="4180257"/>
              <a:chExt cx="1276809" cy="89994"/>
            </a:xfrm>
          </p:grpSpPr>
          <p:sp>
            <p:nvSpPr>
              <p:cNvPr id="9" name="椭圆 8">
                <a:extLst>
                  <a:ext uri="{FF2B5EF4-FFF2-40B4-BE49-F238E27FC236}">
                    <a16:creationId xmlns:a16="http://schemas.microsoft.com/office/drawing/2014/main" id="{D9643D59-DD42-4C9F-9974-60F83A06B20E}"/>
                  </a:ext>
                </a:extLst>
              </p:cNvPr>
              <p:cNvSpPr/>
              <p:nvPr/>
            </p:nvSpPr>
            <p:spPr>
              <a:xfrm flipH="1">
                <a:off x="8871850" y="4180257"/>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0" name="椭圆 9">
                <a:extLst>
                  <a:ext uri="{FF2B5EF4-FFF2-40B4-BE49-F238E27FC236}">
                    <a16:creationId xmlns:a16="http://schemas.microsoft.com/office/drawing/2014/main" id="{01408E82-78E1-4B3D-89D0-348D237FF9B5}"/>
                  </a:ext>
                </a:extLst>
              </p:cNvPr>
              <p:cNvSpPr/>
              <p:nvPr/>
            </p:nvSpPr>
            <p:spPr>
              <a:xfrm flipH="1">
                <a:off x="9268090" y="4180257"/>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1" name="椭圆 10">
                <a:extLst>
                  <a:ext uri="{FF2B5EF4-FFF2-40B4-BE49-F238E27FC236}">
                    <a16:creationId xmlns:a16="http://schemas.microsoft.com/office/drawing/2014/main" id="{0D9B89B1-C952-4567-A790-D24C5D07FB9D}"/>
                  </a:ext>
                </a:extLst>
              </p:cNvPr>
              <p:cNvSpPr/>
              <p:nvPr/>
            </p:nvSpPr>
            <p:spPr>
              <a:xfrm flipH="1">
                <a:off x="9664330" y="4182162"/>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2" name="椭圆 11">
                <a:extLst>
                  <a:ext uri="{FF2B5EF4-FFF2-40B4-BE49-F238E27FC236}">
                    <a16:creationId xmlns:a16="http://schemas.microsoft.com/office/drawing/2014/main" id="{7716829D-6B71-473D-A6E0-9FC6C035A1CA}"/>
                  </a:ext>
                </a:extLst>
              </p:cNvPr>
              <p:cNvSpPr/>
              <p:nvPr/>
            </p:nvSpPr>
            <p:spPr>
              <a:xfrm flipH="1">
                <a:off x="10060570" y="4182162"/>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spTree>
    <p:extLst>
      <p:ext uri="{BB962C8B-B14F-4D97-AF65-F5344CB8AC3E}">
        <p14:creationId xmlns:p14="http://schemas.microsoft.com/office/powerpoint/2010/main" val="87896896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16" name="Rectangle 30">
            <a:extLst>
              <a:ext uri="{FF2B5EF4-FFF2-40B4-BE49-F238E27FC236}">
                <a16:creationId xmlns:a16="http://schemas.microsoft.com/office/drawing/2014/main" id="{388548D4-3BE2-1F6C-8829-128A1C7E8206}"/>
              </a:ext>
            </a:extLst>
          </p:cNvPr>
          <p:cNvSpPr/>
          <p:nvPr/>
        </p:nvSpPr>
        <p:spPr>
          <a:xfrm>
            <a:off x="6651305" y="2829341"/>
            <a:ext cx="4279550" cy="2555518"/>
          </a:xfrm>
          <a:prstGeom prst="flowChartAlternateProcess">
            <a:avLst/>
          </a:pr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17" name="组合 40">
            <a:extLst>
              <a:ext uri="{FF2B5EF4-FFF2-40B4-BE49-F238E27FC236}">
                <a16:creationId xmlns:a16="http://schemas.microsoft.com/office/drawing/2014/main" id="{C889AFBC-9788-562D-02D7-54BDA14AA5E6}"/>
              </a:ext>
            </a:extLst>
          </p:cNvPr>
          <p:cNvGrpSpPr/>
          <p:nvPr/>
        </p:nvGrpSpPr>
        <p:grpSpPr>
          <a:xfrm>
            <a:off x="5968160" y="5210958"/>
            <a:ext cx="398131" cy="461665"/>
            <a:chOff x="4417853" y="1071895"/>
            <a:chExt cx="298690" cy="346308"/>
          </a:xfrm>
          <a:solidFill>
            <a:srgbClr val="0070C0"/>
          </a:solidFill>
        </p:grpSpPr>
        <p:sp>
          <p:nvSpPr>
            <p:cNvPr id="18" name="椭圆 41">
              <a:extLst>
                <a:ext uri="{FF2B5EF4-FFF2-40B4-BE49-F238E27FC236}">
                  <a16:creationId xmlns:a16="http://schemas.microsoft.com/office/drawing/2014/main" id="{FFA0B319-D87F-33A6-36F5-EE54CC739088}"/>
                </a:ext>
              </a:extLst>
            </p:cNvPr>
            <p:cNvSpPr/>
            <p:nvPr/>
          </p:nvSpPr>
          <p:spPr>
            <a:xfrm>
              <a:off x="4417853" y="1095705"/>
              <a:ext cx="298690" cy="298690"/>
            </a:xfrm>
            <a:prstGeom prst="ellipse">
              <a:avLst/>
            </a:prstGeom>
            <a:solidFill>
              <a:schemeClr val="accent2"/>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9" name="TextBox 6">
              <a:extLst>
                <a:ext uri="{FF2B5EF4-FFF2-40B4-BE49-F238E27FC236}">
                  <a16:creationId xmlns:a16="http://schemas.microsoft.com/office/drawing/2014/main" id="{77F0150F-864C-C3A0-E087-FCA128F054C0}"/>
                </a:ext>
              </a:extLst>
            </p:cNvPr>
            <p:cNvSpPr txBox="1"/>
            <p:nvPr/>
          </p:nvSpPr>
          <p:spPr>
            <a:xfrm>
              <a:off x="4428079"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20" name="组合 46">
            <a:extLst>
              <a:ext uri="{FF2B5EF4-FFF2-40B4-BE49-F238E27FC236}">
                <a16:creationId xmlns:a16="http://schemas.microsoft.com/office/drawing/2014/main" id="{F478C2EF-2A11-AF55-BB28-7FCEE1CC24C1}"/>
              </a:ext>
            </a:extLst>
          </p:cNvPr>
          <p:cNvGrpSpPr/>
          <p:nvPr/>
        </p:nvGrpSpPr>
        <p:grpSpPr>
          <a:xfrm>
            <a:off x="6471829" y="5634484"/>
            <a:ext cx="4206536" cy="436324"/>
            <a:chOff x="1792622" y="1067096"/>
            <a:chExt cx="3155876" cy="327299"/>
          </a:xfrm>
          <a:noFill/>
        </p:grpSpPr>
        <p:sp>
          <p:nvSpPr>
            <p:cNvPr id="21" name="矩形 47">
              <a:extLst>
                <a:ext uri="{FF2B5EF4-FFF2-40B4-BE49-F238E27FC236}">
                  <a16:creationId xmlns:a16="http://schemas.microsoft.com/office/drawing/2014/main" id="{2804CCC2-1CEC-FCC6-A2FD-0697ACF34C4F}"/>
                </a:ext>
              </a:extLst>
            </p:cNvPr>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2" name="TextBox 12">
              <a:extLst>
                <a:ext uri="{FF2B5EF4-FFF2-40B4-BE49-F238E27FC236}">
                  <a16:creationId xmlns:a16="http://schemas.microsoft.com/office/drawing/2014/main" id="{1F3351AA-9C70-98FE-5115-347FC390C73A}"/>
                </a:ext>
              </a:extLst>
            </p:cNvPr>
            <p:cNvSpPr txBox="1"/>
            <p:nvPr/>
          </p:nvSpPr>
          <p:spPr>
            <a:xfrm>
              <a:off x="1792622" y="1067096"/>
              <a:ext cx="3155876" cy="300134"/>
            </a:xfrm>
            <a:prstGeom prst="rect">
              <a:avLst/>
            </a:prstGeom>
            <a:grpFill/>
          </p:spPr>
          <p:txBody>
            <a:bodyPr wrap="none" rtlCol="0">
              <a:spAutoFit/>
            </a:bodyPr>
            <a:lstStyle/>
            <a:p>
              <a:pPr algn="dist"/>
              <a:r>
                <a:rPr lang="en-US" altLang="zh-CN" sz="2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Tính khoa học và mới mẻ</a:t>
              </a:r>
              <a:endParaRPr lang="zh-CN" altLang="en-US" sz="2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
        <p:nvSpPr>
          <p:cNvPr id="23" name="Google Shape;358;p54">
            <a:extLst>
              <a:ext uri="{FF2B5EF4-FFF2-40B4-BE49-F238E27FC236}">
                <a16:creationId xmlns:a16="http://schemas.microsoft.com/office/drawing/2014/main" id="{9AF23881-5E76-2005-A56A-907E60E4028B}"/>
              </a:ext>
            </a:extLst>
          </p:cNvPr>
          <p:cNvSpPr txBox="1">
            <a:spLocks/>
          </p:cNvSpPr>
          <p:nvPr/>
        </p:nvSpPr>
        <p:spPr>
          <a:xfrm>
            <a:off x="-38597" y="1021604"/>
            <a:ext cx="6046801"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sz="2400">
                <a:solidFill>
                  <a:schemeClr val="bg1"/>
                </a:solidFill>
                <a:latin typeface="Cambria" panose="02040503050406030204" pitchFamily="18" charset="0"/>
                <a:ea typeface="Cambria" panose="02040503050406030204" pitchFamily="18" charset="0"/>
              </a:rPr>
              <a:t>Có thể áp dụng nhiều mô hình, phương pháp: Hệ thống thi trắc nghiệm có thể áp dụng nhiều mô hình, phương pháp đánh giá khác nhau, ví dụ như: thi trắc nghiệm khách quan, thi trắc nghiệm thích ứng, thi trắc nghiệm trên máy tính,...</a:t>
            </a:r>
          </a:p>
          <a:p>
            <a:pPr lvl="2"/>
            <a:endParaRPr lang="en-US" sz="2400">
              <a:solidFill>
                <a:schemeClr val="bg1"/>
              </a:solidFill>
              <a:latin typeface="Cambria" panose="02040503050406030204" pitchFamily="18" charset="0"/>
              <a:ea typeface="Cambria" panose="02040503050406030204" pitchFamily="18" charset="0"/>
            </a:endParaRPr>
          </a:p>
          <a:p>
            <a:pPr lvl="2"/>
            <a:r>
              <a:rPr lang="en-US" sz="2400">
                <a:solidFill>
                  <a:schemeClr val="bg1"/>
                </a:solidFill>
                <a:latin typeface="Cambria" panose="02040503050406030204" pitchFamily="18" charset="0"/>
                <a:ea typeface="Cambria" panose="02040503050406030204" pitchFamily="18" charset="0"/>
              </a:rPr>
              <a:t> Có thể tích hợp nhiều tính năng: Hệ thống thi trắc nghiệm có thể tích hợp nhiều tính năng như: quản lý thí sinh, đề thi, chấm điểm tự động, thống kê kết quả,... </a:t>
            </a:r>
          </a:p>
        </p:txBody>
      </p:sp>
    </p:spTree>
    <p:extLst>
      <p:ext uri="{BB962C8B-B14F-4D97-AF65-F5344CB8AC3E}">
        <p14:creationId xmlns:p14="http://schemas.microsoft.com/office/powerpoint/2010/main" val="73039467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fill="hold" nodeType="withEffect">
                                  <p:stCondLst>
                                    <p:cond delay="500"/>
                                  </p:stCondLst>
                                  <p:childTnLst>
                                    <p:animMotion origin="layout" path="M 8.33333E-7 -0.27848 L 8.33333E-7 0.0493 " pathEditMode="relative" rAng="0" ptsTypes="AA">
                                      <p:cBhvr>
                                        <p:cTn id="14" dur="1250" fill="hold"/>
                                        <p:tgtEl>
                                          <p:spTgt spid="17"/>
                                        </p:tgtEl>
                                        <p:attrNameLst>
                                          <p:attrName>ppt_x</p:attrName>
                                          <p:attrName>ppt_y</p:attrName>
                                        </p:attrNameLst>
                                      </p:cBhvr>
                                      <p:rCtr x="0" y="16389"/>
                                    </p:animMotion>
                                  </p:childTnLst>
                                </p:cTn>
                              </p:par>
                              <p:par>
                                <p:cTn id="15" presetID="22" presetClass="entr" presetSubtype="8" fill="hold" nodeType="withEffect">
                                  <p:stCondLst>
                                    <p:cond delay="170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23">
                                            <p:txEl>
                                              <p:pRg st="0" end="0"/>
                                            </p:txEl>
                                          </p:spTgt>
                                        </p:tgtEl>
                                        <p:attrNameLst>
                                          <p:attrName>style.visibility</p:attrName>
                                        </p:attrNameLst>
                                      </p:cBhvr>
                                      <p:to>
                                        <p:strVal val="visible"/>
                                      </p:to>
                                    </p:set>
                                    <p:animEffect transition="in" filter="fade">
                                      <p:cBhvr>
                                        <p:cTn id="22" dur="1000"/>
                                        <p:tgtEl>
                                          <p:spTgt spid="23">
                                            <p:txEl>
                                              <p:pRg st="0" end="0"/>
                                            </p:txEl>
                                          </p:spTgt>
                                        </p:tgtEl>
                                      </p:cBhvr>
                                    </p:animEffect>
                                    <p:anim calcmode="lin" valueType="num">
                                      <p:cBhvr>
                                        <p:cTn id="23"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3">
                                            <p:txEl>
                                              <p:pRg st="2" end="2"/>
                                            </p:txEl>
                                          </p:spTgt>
                                        </p:tgtEl>
                                        <p:attrNameLst>
                                          <p:attrName>style.visibility</p:attrName>
                                        </p:attrNameLst>
                                      </p:cBhvr>
                                      <p:to>
                                        <p:strVal val="visible"/>
                                      </p:to>
                                    </p:set>
                                    <p:animEffect transition="in" filter="fade">
                                      <p:cBhvr>
                                        <p:cTn id="29" dur="1000"/>
                                        <p:tgtEl>
                                          <p:spTgt spid="23">
                                            <p:txEl>
                                              <p:pRg st="2" end="2"/>
                                            </p:txEl>
                                          </p:spTgt>
                                        </p:tgtEl>
                                      </p:cBhvr>
                                    </p:animEffect>
                                    <p:anim calcmode="lin" valueType="num">
                                      <p:cBhvr>
                                        <p:cTn id="30" dur="1000" fill="hold"/>
                                        <p:tgtEl>
                                          <p:spTgt spid="23">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2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3B5BDF9-4DE2-7463-F1EF-B395C5F6049A}"/>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组合 1">
            <a:extLst>
              <a:ext uri="{FF2B5EF4-FFF2-40B4-BE49-F238E27FC236}">
                <a16:creationId xmlns:a16="http://schemas.microsoft.com/office/drawing/2014/main" id="{573D7939-A07C-E1D1-5A1C-C2C0E2DF3BFF}"/>
              </a:ext>
            </a:extLst>
          </p:cNvPr>
          <p:cNvGrpSpPr/>
          <p:nvPr/>
        </p:nvGrpSpPr>
        <p:grpSpPr>
          <a:xfrm>
            <a:off x="4966524" y="862008"/>
            <a:ext cx="2374368" cy="885242"/>
            <a:chOff x="4966524" y="2959257"/>
            <a:chExt cx="2374368" cy="885242"/>
          </a:xfrm>
        </p:grpSpPr>
        <p:sp>
          <p:nvSpPr>
            <p:cNvPr id="4" name="文本框 6">
              <a:extLst>
                <a:ext uri="{FF2B5EF4-FFF2-40B4-BE49-F238E27FC236}">
                  <a16:creationId xmlns:a16="http://schemas.microsoft.com/office/drawing/2014/main" id="{B85AD148-56E3-1944-EB51-E3135F9EA858}"/>
                </a:ext>
              </a:extLst>
            </p:cNvPr>
            <p:cNvSpPr txBox="1"/>
            <p:nvPr/>
          </p:nvSpPr>
          <p:spPr>
            <a:xfrm>
              <a:off x="4966524" y="3013502"/>
              <a:ext cx="2374368" cy="830997"/>
            </a:xfrm>
            <a:prstGeom prst="rect">
              <a:avLst/>
            </a:prstGeom>
            <a:noFill/>
          </p:spPr>
          <p:txBody>
            <a:bodyPr wrap="none" rtlCol="0">
              <a:spAutoFit/>
            </a:bodyPr>
            <a:lstStyle/>
            <a:p>
              <a:r>
                <a:rPr lang="en-US" altLang="zh-CN" sz="48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LỢI ÍCH</a:t>
              </a:r>
              <a:endParaRPr lang="zh-CN" altLang="en-US" sz="48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5" name="直接连接符 7">
              <a:extLst>
                <a:ext uri="{FF2B5EF4-FFF2-40B4-BE49-F238E27FC236}">
                  <a16:creationId xmlns:a16="http://schemas.microsoft.com/office/drawing/2014/main" id="{58BBBA30-6919-97A6-246A-4F6F9382371E}"/>
                </a:ext>
              </a:extLst>
            </p:cNvPr>
            <p:cNvCxnSpPr/>
            <p:nvPr/>
          </p:nvCxnSpPr>
          <p:spPr>
            <a:xfrm>
              <a:off x="5616793" y="2959257"/>
              <a:ext cx="9951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Google Shape;358;p54">
            <a:extLst>
              <a:ext uri="{FF2B5EF4-FFF2-40B4-BE49-F238E27FC236}">
                <a16:creationId xmlns:a16="http://schemas.microsoft.com/office/drawing/2014/main" id="{42796995-8905-CB35-52FB-698496E6EB57}"/>
              </a:ext>
            </a:extLst>
          </p:cNvPr>
          <p:cNvSpPr txBox="1">
            <a:spLocks/>
          </p:cNvSpPr>
          <p:nvPr/>
        </p:nvSpPr>
        <p:spPr>
          <a:xfrm>
            <a:off x="1111363" y="1530670"/>
            <a:ext cx="10493829"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Tiết kiệm thời gian và chi phí: Hệ thống thi trắc nghiệm giúp tiết kiệm thời gian và chi phí cho việc tổ chức thi, chấm điểm, và thông kê kết quả.</a:t>
            </a:r>
          </a:p>
          <a:p>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a:p>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Nâng cao hiệu quả đánh giá: Hệ thông thi trắc nghiệm giúp đánh giá kiến thức một cách khách quan, chính xác và hiệu quả hơn so với chấm thủ công.</a:t>
            </a:r>
          </a:p>
          <a:p>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a:p>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Chống gian lận: Hệ thống thi trắc nghiệm trực tuyến có thể hạn chế tối đa việc gian lận trong thi cử.</a:t>
            </a:r>
          </a:p>
          <a:p>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a:p>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Quản lý dễ dàng: Hệ thống thi trắc nghiệm giúp quản lý thí sinh, đề thi, và kết quả thi một cash dễ dàng và hiệu quả. Giups lưu trữ, quản lý dữ liệu ổn định, dễ dàng truy cập và phân tích dữ liệu đánh giá kết quả thi </a:t>
            </a:r>
          </a:p>
        </p:txBody>
      </p:sp>
    </p:spTree>
    <p:extLst>
      <p:ext uri="{BB962C8B-B14F-4D97-AF65-F5344CB8AC3E}">
        <p14:creationId xmlns:p14="http://schemas.microsoft.com/office/powerpoint/2010/main" val="302209558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 presetClass="entr" presetSubtype="4" fill="hold" grpId="0" nodeType="withEffect">
                                  <p:stCondLst>
                                    <p:cond delay="500"/>
                                  </p:stCondLst>
                                  <p:childTnLst>
                                    <p:set>
                                      <p:cBhvr>
                                        <p:cTn id="9" dur="1" fill="hold">
                                          <p:stCondLst>
                                            <p:cond delay="0"/>
                                          </p:stCondLst>
                                        </p:cTn>
                                        <p:tgtEl>
                                          <p:spTgt spid="10">
                                            <p:txEl>
                                              <p:pRg st="0" end="0"/>
                                            </p:txEl>
                                          </p:spTgt>
                                        </p:tgtEl>
                                        <p:attrNameLst>
                                          <p:attrName>style.visibility</p:attrName>
                                        </p:attrNameLst>
                                      </p:cBhvr>
                                      <p:to>
                                        <p:strVal val="visible"/>
                                      </p:to>
                                    </p:set>
                                    <p:anim calcmode="lin" valueType="num">
                                      <p:cBhvr additive="base">
                                        <p:cTn id="10"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1"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500"/>
                                  </p:stCondLst>
                                  <p:childTnLst>
                                    <p:set>
                                      <p:cBhvr>
                                        <p:cTn id="15" dur="1" fill="hold">
                                          <p:stCondLst>
                                            <p:cond delay="0"/>
                                          </p:stCondLst>
                                        </p:cTn>
                                        <p:tgtEl>
                                          <p:spTgt spid="10">
                                            <p:txEl>
                                              <p:pRg st="2" end="2"/>
                                            </p:txEl>
                                          </p:spTgt>
                                        </p:tgtEl>
                                        <p:attrNameLst>
                                          <p:attrName>style.visibility</p:attrName>
                                        </p:attrNameLst>
                                      </p:cBhvr>
                                      <p:to>
                                        <p:strVal val="visible"/>
                                      </p:to>
                                    </p:set>
                                    <p:anim calcmode="lin" valueType="num">
                                      <p:cBhvr additive="base">
                                        <p:cTn id="16"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500"/>
                                  </p:stCondLst>
                                  <p:childTnLst>
                                    <p:set>
                                      <p:cBhvr>
                                        <p:cTn id="21" dur="1" fill="hold">
                                          <p:stCondLst>
                                            <p:cond delay="0"/>
                                          </p:stCondLst>
                                        </p:cTn>
                                        <p:tgtEl>
                                          <p:spTgt spid="10">
                                            <p:txEl>
                                              <p:pRg st="4" end="4"/>
                                            </p:txEl>
                                          </p:spTgt>
                                        </p:tgtEl>
                                        <p:attrNameLst>
                                          <p:attrName>style.visibility</p:attrName>
                                        </p:attrNameLst>
                                      </p:cBhvr>
                                      <p:to>
                                        <p:strVal val="visible"/>
                                      </p:to>
                                    </p:set>
                                    <p:anim calcmode="lin" valueType="num">
                                      <p:cBhvr additive="base">
                                        <p:cTn id="22"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500"/>
                                  </p:stCondLst>
                                  <p:childTnLst>
                                    <p:set>
                                      <p:cBhvr>
                                        <p:cTn id="27" dur="1" fill="hold">
                                          <p:stCondLst>
                                            <p:cond delay="0"/>
                                          </p:stCondLst>
                                        </p:cTn>
                                        <p:tgtEl>
                                          <p:spTgt spid="10">
                                            <p:txEl>
                                              <p:pRg st="6" end="6"/>
                                            </p:txEl>
                                          </p:spTgt>
                                        </p:tgtEl>
                                        <p:attrNameLst>
                                          <p:attrName>style.visibility</p:attrName>
                                        </p:attrNameLst>
                                      </p:cBhvr>
                                      <p:to>
                                        <p:strVal val="visible"/>
                                      </p:to>
                                    </p:set>
                                    <p:anim calcmode="lin" valueType="num">
                                      <p:cBhvr additive="base">
                                        <p:cTn id="28"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0">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5268253" y="2909869"/>
            <a:ext cx="4404404" cy="1019443"/>
          </a:xfrm>
          <a:prstGeom prst="rect">
            <a:avLst/>
          </a:prstGeom>
          <a:noFill/>
        </p:spPr>
        <p:txBody>
          <a:bodyPr wrap="square" lIns="95185" tIns="47592" rIns="95185" bIns="47592" rtlCol="0">
            <a:spAutoFit/>
          </a:bodyPr>
          <a:lstStyle/>
          <a:p>
            <a:r>
              <a:rPr lang="en-US" altLang="zh-CN" sz="6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MỤC TIÊU</a:t>
            </a:r>
            <a:endParaRPr lang="zh-CN" altLang="en-US" sz="6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934858" y="2412377"/>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03</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643903" y="2872626"/>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20423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淘宝店chenying0907 1"/>
          <p:cNvGrpSpPr/>
          <p:nvPr/>
        </p:nvGrpSpPr>
        <p:grpSpPr>
          <a:xfrm>
            <a:off x="4898338" y="1508787"/>
            <a:ext cx="1288653" cy="1289051"/>
            <a:chOff x="3673476" y="1131590"/>
            <a:chExt cx="966788" cy="966788"/>
          </a:xfrm>
        </p:grpSpPr>
        <p:sp>
          <p:nvSpPr>
            <p:cNvPr id="6" name="淘宝店chenying0907 5"/>
            <p:cNvSpPr>
              <a:spLocks/>
            </p:cNvSpPr>
            <p:nvPr/>
          </p:nvSpPr>
          <p:spPr bwMode="auto">
            <a:xfrm>
              <a:off x="3673476" y="1131590"/>
              <a:ext cx="966788" cy="966788"/>
            </a:xfrm>
            <a:custGeom>
              <a:avLst/>
              <a:gdLst>
                <a:gd name="T0" fmla="*/ 4869 w 4870"/>
                <a:gd name="T1" fmla="*/ 2493 h 4872"/>
                <a:gd name="T2" fmla="*/ 4866 w 4870"/>
                <a:gd name="T3" fmla="*/ 2310 h 4872"/>
                <a:gd name="T4" fmla="*/ 4793 w 4870"/>
                <a:gd name="T5" fmla="*/ 1827 h 4872"/>
                <a:gd name="T6" fmla="*/ 4630 w 4870"/>
                <a:gd name="T7" fmla="*/ 1380 h 4872"/>
                <a:gd name="T8" fmla="*/ 4386 w 4870"/>
                <a:gd name="T9" fmla="*/ 979 h 4872"/>
                <a:gd name="T10" fmla="*/ 4072 w 4870"/>
                <a:gd name="T11" fmla="*/ 633 h 4872"/>
                <a:gd name="T12" fmla="*/ 3698 w 4870"/>
                <a:gd name="T13" fmla="*/ 353 h 4872"/>
                <a:gd name="T14" fmla="*/ 3272 w 4870"/>
                <a:gd name="T15" fmla="*/ 148 h 4872"/>
                <a:gd name="T16" fmla="*/ 2805 w 4870"/>
                <a:gd name="T17" fmla="*/ 28 h 4872"/>
                <a:gd name="T18" fmla="*/ 2309 w 4870"/>
                <a:gd name="T19" fmla="*/ 3 h 4872"/>
                <a:gd name="T20" fmla="*/ 1826 w 4870"/>
                <a:gd name="T21" fmla="*/ 77 h 4872"/>
                <a:gd name="T22" fmla="*/ 1380 w 4870"/>
                <a:gd name="T23" fmla="*/ 240 h 4872"/>
                <a:gd name="T24" fmla="*/ 979 w 4870"/>
                <a:gd name="T25" fmla="*/ 484 h 4872"/>
                <a:gd name="T26" fmla="*/ 633 w 4870"/>
                <a:gd name="T27" fmla="*/ 798 h 4872"/>
                <a:gd name="T28" fmla="*/ 353 w 4870"/>
                <a:gd name="T29" fmla="*/ 1173 h 4872"/>
                <a:gd name="T30" fmla="*/ 148 w 4870"/>
                <a:gd name="T31" fmla="*/ 1599 h 4872"/>
                <a:gd name="T32" fmla="*/ 29 w 4870"/>
                <a:gd name="T33" fmla="*/ 2064 h 4872"/>
                <a:gd name="T34" fmla="*/ 4 w 4870"/>
                <a:gd name="T35" fmla="*/ 2562 h 4872"/>
                <a:gd name="T36" fmla="*/ 77 w 4870"/>
                <a:gd name="T37" fmla="*/ 3044 h 4872"/>
                <a:gd name="T38" fmla="*/ 240 w 4870"/>
                <a:gd name="T39" fmla="*/ 3492 h 4872"/>
                <a:gd name="T40" fmla="*/ 484 w 4870"/>
                <a:gd name="T41" fmla="*/ 3893 h 4872"/>
                <a:gd name="T42" fmla="*/ 798 w 4870"/>
                <a:gd name="T43" fmla="*/ 4238 h 4872"/>
                <a:gd name="T44" fmla="*/ 1172 w 4870"/>
                <a:gd name="T45" fmla="*/ 4519 h 4872"/>
                <a:gd name="T46" fmla="*/ 1598 w 4870"/>
                <a:gd name="T47" fmla="*/ 4724 h 4872"/>
                <a:gd name="T48" fmla="*/ 2064 w 4870"/>
                <a:gd name="T49" fmla="*/ 4844 h 4872"/>
                <a:gd name="T50" fmla="*/ 2480 w 4870"/>
                <a:gd name="T51" fmla="*/ 4871 h 4872"/>
                <a:gd name="T52" fmla="*/ 2656 w 4870"/>
                <a:gd name="T53" fmla="*/ 4862 h 4872"/>
                <a:gd name="T54" fmla="*/ 2829 w 4870"/>
                <a:gd name="T55" fmla="*/ 4840 h 4872"/>
                <a:gd name="T56" fmla="*/ 2997 w 4870"/>
                <a:gd name="T57" fmla="*/ 4807 h 4872"/>
                <a:gd name="T58" fmla="*/ 3160 w 4870"/>
                <a:gd name="T59" fmla="*/ 4761 h 4872"/>
                <a:gd name="T60" fmla="*/ 3320 w 4870"/>
                <a:gd name="T61" fmla="*/ 4704 h 4872"/>
                <a:gd name="T62" fmla="*/ 3477 w 4870"/>
                <a:gd name="T63" fmla="*/ 4636 h 4872"/>
                <a:gd name="T64" fmla="*/ 3630 w 4870"/>
                <a:gd name="T65" fmla="*/ 4556 h 4872"/>
                <a:gd name="T66" fmla="*/ 3763 w 4870"/>
                <a:gd name="T67" fmla="*/ 4477 h 4872"/>
                <a:gd name="T68" fmla="*/ 3863 w 4870"/>
                <a:gd name="T69" fmla="*/ 4415 h 4872"/>
                <a:gd name="T70" fmla="*/ 3937 w 4870"/>
                <a:gd name="T71" fmla="*/ 4396 h 4872"/>
                <a:gd name="T72" fmla="*/ 3997 w 4870"/>
                <a:gd name="T73" fmla="*/ 4415 h 4872"/>
                <a:gd name="T74" fmla="*/ 4077 w 4870"/>
                <a:gd name="T75" fmla="*/ 4475 h 4872"/>
                <a:gd name="T76" fmla="*/ 4178 w 4870"/>
                <a:gd name="T77" fmla="*/ 4554 h 4872"/>
                <a:gd name="T78" fmla="*/ 4289 w 4870"/>
                <a:gd name="T79" fmla="*/ 4616 h 4872"/>
                <a:gd name="T80" fmla="*/ 4439 w 4870"/>
                <a:gd name="T81" fmla="*/ 4663 h 4872"/>
                <a:gd name="T82" fmla="*/ 4639 w 4870"/>
                <a:gd name="T83" fmla="*/ 4686 h 4872"/>
                <a:gd name="T84" fmla="*/ 4639 w 4870"/>
                <a:gd name="T85" fmla="*/ 4649 h 4872"/>
                <a:gd name="T86" fmla="*/ 4574 w 4870"/>
                <a:gd name="T87" fmla="*/ 4590 h 4872"/>
                <a:gd name="T88" fmla="*/ 4525 w 4870"/>
                <a:gd name="T89" fmla="*/ 4522 h 4872"/>
                <a:gd name="T90" fmla="*/ 4489 w 4870"/>
                <a:gd name="T91" fmla="*/ 4448 h 4872"/>
                <a:gd name="T92" fmla="*/ 4466 w 4870"/>
                <a:gd name="T93" fmla="*/ 4370 h 4872"/>
                <a:gd name="T94" fmla="*/ 4453 w 4870"/>
                <a:gd name="T95" fmla="*/ 4292 h 4872"/>
                <a:gd name="T96" fmla="*/ 4453 w 4870"/>
                <a:gd name="T97" fmla="*/ 4163 h 4872"/>
                <a:gd name="T98" fmla="*/ 4480 w 4870"/>
                <a:gd name="T99" fmla="*/ 4020 h 4872"/>
                <a:gd name="T100" fmla="*/ 4529 w 4870"/>
                <a:gd name="T101" fmla="*/ 3866 h 4872"/>
                <a:gd name="T102" fmla="*/ 4648 w 4870"/>
                <a:gd name="T103" fmla="*/ 3566 h 4872"/>
                <a:gd name="T104" fmla="*/ 4737 w 4870"/>
                <a:gd name="T105" fmla="*/ 3319 h 4872"/>
                <a:gd name="T106" fmla="*/ 4800 w 4870"/>
                <a:gd name="T107" fmla="*/ 3098 h 4872"/>
                <a:gd name="T108" fmla="*/ 4846 w 4870"/>
                <a:gd name="T109" fmla="*/ 2853 h 4872"/>
                <a:gd name="T110" fmla="*/ 4869 w 4870"/>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70" h="4872">
                  <a:moveTo>
                    <a:pt x="4870" y="2508"/>
                  </a:moveTo>
                  <a:lnTo>
                    <a:pt x="4869" y="2510"/>
                  </a:lnTo>
                  <a:lnTo>
                    <a:pt x="4867" y="2512"/>
                  </a:lnTo>
                  <a:lnTo>
                    <a:pt x="4869" y="2493"/>
                  </a:lnTo>
                  <a:lnTo>
                    <a:pt x="4869" y="2474"/>
                  </a:lnTo>
                  <a:lnTo>
                    <a:pt x="4870" y="2455"/>
                  </a:lnTo>
                  <a:lnTo>
                    <a:pt x="4870" y="2435"/>
                  </a:lnTo>
                  <a:lnTo>
                    <a:pt x="4866" y="2310"/>
                  </a:lnTo>
                  <a:lnTo>
                    <a:pt x="4857" y="2186"/>
                  </a:lnTo>
                  <a:lnTo>
                    <a:pt x="4842" y="2064"/>
                  </a:lnTo>
                  <a:lnTo>
                    <a:pt x="4820" y="1945"/>
                  </a:lnTo>
                  <a:lnTo>
                    <a:pt x="4793" y="1827"/>
                  </a:lnTo>
                  <a:lnTo>
                    <a:pt x="4760" y="1712"/>
                  </a:lnTo>
                  <a:lnTo>
                    <a:pt x="4722" y="1599"/>
                  </a:lnTo>
                  <a:lnTo>
                    <a:pt x="4678" y="1487"/>
                  </a:lnTo>
                  <a:lnTo>
                    <a:pt x="4630" y="1380"/>
                  </a:lnTo>
                  <a:lnTo>
                    <a:pt x="4576" y="1275"/>
                  </a:lnTo>
                  <a:lnTo>
                    <a:pt x="4517" y="1173"/>
                  </a:lnTo>
                  <a:lnTo>
                    <a:pt x="4454" y="1073"/>
                  </a:lnTo>
                  <a:lnTo>
                    <a:pt x="4386" y="979"/>
                  </a:lnTo>
                  <a:lnTo>
                    <a:pt x="4313" y="886"/>
                  </a:lnTo>
                  <a:lnTo>
                    <a:pt x="4238" y="798"/>
                  </a:lnTo>
                  <a:lnTo>
                    <a:pt x="4156" y="714"/>
                  </a:lnTo>
                  <a:lnTo>
                    <a:pt x="4072" y="633"/>
                  </a:lnTo>
                  <a:lnTo>
                    <a:pt x="3984" y="556"/>
                  </a:lnTo>
                  <a:lnTo>
                    <a:pt x="3892" y="484"/>
                  </a:lnTo>
                  <a:lnTo>
                    <a:pt x="3796" y="416"/>
                  </a:lnTo>
                  <a:lnTo>
                    <a:pt x="3698" y="353"/>
                  </a:lnTo>
                  <a:lnTo>
                    <a:pt x="3595" y="294"/>
                  </a:lnTo>
                  <a:lnTo>
                    <a:pt x="3490" y="240"/>
                  </a:lnTo>
                  <a:lnTo>
                    <a:pt x="3382" y="192"/>
                  </a:lnTo>
                  <a:lnTo>
                    <a:pt x="3272" y="148"/>
                  </a:lnTo>
                  <a:lnTo>
                    <a:pt x="3159" y="109"/>
                  </a:lnTo>
                  <a:lnTo>
                    <a:pt x="3043" y="77"/>
                  </a:lnTo>
                  <a:lnTo>
                    <a:pt x="2926" y="50"/>
                  </a:lnTo>
                  <a:lnTo>
                    <a:pt x="2805" y="28"/>
                  </a:lnTo>
                  <a:lnTo>
                    <a:pt x="2684" y="12"/>
                  </a:lnTo>
                  <a:lnTo>
                    <a:pt x="2561" y="3"/>
                  </a:lnTo>
                  <a:lnTo>
                    <a:pt x="2434" y="0"/>
                  </a:lnTo>
                  <a:lnTo>
                    <a:pt x="2309" y="3"/>
                  </a:lnTo>
                  <a:lnTo>
                    <a:pt x="2187" y="12"/>
                  </a:lnTo>
                  <a:lnTo>
                    <a:pt x="2064" y="28"/>
                  </a:lnTo>
                  <a:lnTo>
                    <a:pt x="1944" y="50"/>
                  </a:lnTo>
                  <a:lnTo>
                    <a:pt x="1826" y="77"/>
                  </a:lnTo>
                  <a:lnTo>
                    <a:pt x="1711" y="109"/>
                  </a:lnTo>
                  <a:lnTo>
                    <a:pt x="1598" y="148"/>
                  </a:lnTo>
                  <a:lnTo>
                    <a:pt x="1488" y="192"/>
                  </a:lnTo>
                  <a:lnTo>
                    <a:pt x="1380" y="240"/>
                  </a:lnTo>
                  <a:lnTo>
                    <a:pt x="1275" y="294"/>
                  </a:lnTo>
                  <a:lnTo>
                    <a:pt x="1172" y="353"/>
                  </a:lnTo>
                  <a:lnTo>
                    <a:pt x="1074" y="416"/>
                  </a:lnTo>
                  <a:lnTo>
                    <a:pt x="979" y="484"/>
                  </a:lnTo>
                  <a:lnTo>
                    <a:pt x="886" y="556"/>
                  </a:lnTo>
                  <a:lnTo>
                    <a:pt x="798" y="633"/>
                  </a:lnTo>
                  <a:lnTo>
                    <a:pt x="714" y="714"/>
                  </a:lnTo>
                  <a:lnTo>
                    <a:pt x="633" y="798"/>
                  </a:lnTo>
                  <a:lnTo>
                    <a:pt x="556" y="886"/>
                  </a:lnTo>
                  <a:lnTo>
                    <a:pt x="484" y="979"/>
                  </a:lnTo>
                  <a:lnTo>
                    <a:pt x="416" y="1073"/>
                  </a:lnTo>
                  <a:lnTo>
                    <a:pt x="353" y="1173"/>
                  </a:lnTo>
                  <a:lnTo>
                    <a:pt x="295" y="1275"/>
                  </a:lnTo>
                  <a:lnTo>
                    <a:pt x="240" y="1380"/>
                  </a:lnTo>
                  <a:lnTo>
                    <a:pt x="192" y="1487"/>
                  </a:lnTo>
                  <a:lnTo>
                    <a:pt x="148" y="1599"/>
                  </a:lnTo>
                  <a:lnTo>
                    <a:pt x="110" y="1712"/>
                  </a:lnTo>
                  <a:lnTo>
                    <a:pt x="77" y="1827"/>
                  </a:lnTo>
                  <a:lnTo>
                    <a:pt x="50" y="1945"/>
                  </a:lnTo>
                  <a:lnTo>
                    <a:pt x="29" y="2064"/>
                  </a:lnTo>
                  <a:lnTo>
                    <a:pt x="13" y="2186"/>
                  </a:lnTo>
                  <a:lnTo>
                    <a:pt x="4" y="2310"/>
                  </a:lnTo>
                  <a:lnTo>
                    <a:pt x="0" y="2435"/>
                  </a:lnTo>
                  <a:lnTo>
                    <a:pt x="4" y="2562"/>
                  </a:lnTo>
                  <a:lnTo>
                    <a:pt x="13" y="2685"/>
                  </a:lnTo>
                  <a:lnTo>
                    <a:pt x="29" y="2806"/>
                  </a:lnTo>
                  <a:lnTo>
                    <a:pt x="50" y="2927"/>
                  </a:lnTo>
                  <a:lnTo>
                    <a:pt x="77" y="3044"/>
                  </a:lnTo>
                  <a:lnTo>
                    <a:pt x="110" y="3160"/>
                  </a:lnTo>
                  <a:lnTo>
                    <a:pt x="148" y="3273"/>
                  </a:lnTo>
                  <a:lnTo>
                    <a:pt x="192" y="3384"/>
                  </a:lnTo>
                  <a:lnTo>
                    <a:pt x="240" y="3492"/>
                  </a:lnTo>
                  <a:lnTo>
                    <a:pt x="295" y="3597"/>
                  </a:lnTo>
                  <a:lnTo>
                    <a:pt x="353" y="3699"/>
                  </a:lnTo>
                  <a:lnTo>
                    <a:pt x="416" y="3797"/>
                  </a:lnTo>
                  <a:lnTo>
                    <a:pt x="484" y="3893"/>
                  </a:lnTo>
                  <a:lnTo>
                    <a:pt x="556" y="3985"/>
                  </a:lnTo>
                  <a:lnTo>
                    <a:pt x="633" y="4074"/>
                  </a:lnTo>
                  <a:lnTo>
                    <a:pt x="714" y="4158"/>
                  </a:lnTo>
                  <a:lnTo>
                    <a:pt x="798" y="4238"/>
                  </a:lnTo>
                  <a:lnTo>
                    <a:pt x="886" y="4315"/>
                  </a:lnTo>
                  <a:lnTo>
                    <a:pt x="979" y="4387"/>
                  </a:lnTo>
                  <a:lnTo>
                    <a:pt x="1074" y="4456"/>
                  </a:lnTo>
                  <a:lnTo>
                    <a:pt x="1172" y="4519"/>
                  </a:lnTo>
                  <a:lnTo>
                    <a:pt x="1275" y="4578"/>
                  </a:lnTo>
                  <a:lnTo>
                    <a:pt x="1380" y="4632"/>
                  </a:lnTo>
                  <a:lnTo>
                    <a:pt x="1488" y="4680"/>
                  </a:lnTo>
                  <a:lnTo>
                    <a:pt x="1598" y="4724"/>
                  </a:lnTo>
                  <a:lnTo>
                    <a:pt x="1711" y="4761"/>
                  </a:lnTo>
                  <a:lnTo>
                    <a:pt x="1826" y="4795"/>
                  </a:lnTo>
                  <a:lnTo>
                    <a:pt x="1944" y="4822"/>
                  </a:lnTo>
                  <a:lnTo>
                    <a:pt x="2064" y="4844"/>
                  </a:lnTo>
                  <a:lnTo>
                    <a:pt x="2187" y="4858"/>
                  </a:lnTo>
                  <a:lnTo>
                    <a:pt x="2309" y="4869"/>
                  </a:lnTo>
                  <a:lnTo>
                    <a:pt x="2434" y="4872"/>
                  </a:lnTo>
                  <a:lnTo>
                    <a:pt x="2480" y="4871"/>
                  </a:lnTo>
                  <a:lnTo>
                    <a:pt x="2525" y="4870"/>
                  </a:lnTo>
                  <a:lnTo>
                    <a:pt x="2569" y="4869"/>
                  </a:lnTo>
                  <a:lnTo>
                    <a:pt x="2614" y="4865"/>
                  </a:lnTo>
                  <a:lnTo>
                    <a:pt x="2656" y="4862"/>
                  </a:lnTo>
                  <a:lnTo>
                    <a:pt x="2700" y="4857"/>
                  </a:lnTo>
                  <a:lnTo>
                    <a:pt x="2743" y="4853"/>
                  </a:lnTo>
                  <a:lnTo>
                    <a:pt x="2786" y="4847"/>
                  </a:lnTo>
                  <a:lnTo>
                    <a:pt x="2829" y="4840"/>
                  </a:lnTo>
                  <a:lnTo>
                    <a:pt x="2872" y="4832"/>
                  </a:lnTo>
                  <a:lnTo>
                    <a:pt x="2913" y="4825"/>
                  </a:lnTo>
                  <a:lnTo>
                    <a:pt x="2955" y="4817"/>
                  </a:lnTo>
                  <a:lnTo>
                    <a:pt x="2997" y="4807"/>
                  </a:lnTo>
                  <a:lnTo>
                    <a:pt x="3038" y="4796"/>
                  </a:lnTo>
                  <a:lnTo>
                    <a:pt x="3079" y="4785"/>
                  </a:lnTo>
                  <a:lnTo>
                    <a:pt x="3120" y="4774"/>
                  </a:lnTo>
                  <a:lnTo>
                    <a:pt x="3160" y="4761"/>
                  </a:lnTo>
                  <a:lnTo>
                    <a:pt x="3201" y="4748"/>
                  </a:lnTo>
                  <a:lnTo>
                    <a:pt x="3241" y="4734"/>
                  </a:lnTo>
                  <a:lnTo>
                    <a:pt x="3281" y="4720"/>
                  </a:lnTo>
                  <a:lnTo>
                    <a:pt x="3320" y="4704"/>
                  </a:lnTo>
                  <a:lnTo>
                    <a:pt x="3360" y="4688"/>
                  </a:lnTo>
                  <a:lnTo>
                    <a:pt x="3399" y="4671"/>
                  </a:lnTo>
                  <a:lnTo>
                    <a:pt x="3439" y="4654"/>
                  </a:lnTo>
                  <a:lnTo>
                    <a:pt x="3477" y="4636"/>
                  </a:lnTo>
                  <a:lnTo>
                    <a:pt x="3516" y="4617"/>
                  </a:lnTo>
                  <a:lnTo>
                    <a:pt x="3555" y="4597"/>
                  </a:lnTo>
                  <a:lnTo>
                    <a:pt x="3593" y="4577"/>
                  </a:lnTo>
                  <a:lnTo>
                    <a:pt x="3630" y="4556"/>
                  </a:lnTo>
                  <a:lnTo>
                    <a:pt x="3668" y="4535"/>
                  </a:lnTo>
                  <a:lnTo>
                    <a:pt x="3707" y="4512"/>
                  </a:lnTo>
                  <a:lnTo>
                    <a:pt x="3744" y="4489"/>
                  </a:lnTo>
                  <a:lnTo>
                    <a:pt x="3763" y="4477"/>
                  </a:lnTo>
                  <a:lnTo>
                    <a:pt x="3787" y="4463"/>
                  </a:lnTo>
                  <a:lnTo>
                    <a:pt x="3813" y="4447"/>
                  </a:lnTo>
                  <a:lnTo>
                    <a:pt x="3843" y="4428"/>
                  </a:lnTo>
                  <a:lnTo>
                    <a:pt x="3863" y="4415"/>
                  </a:lnTo>
                  <a:lnTo>
                    <a:pt x="3884" y="4406"/>
                  </a:lnTo>
                  <a:lnTo>
                    <a:pt x="3902" y="4401"/>
                  </a:lnTo>
                  <a:lnTo>
                    <a:pt x="3920" y="4397"/>
                  </a:lnTo>
                  <a:lnTo>
                    <a:pt x="3937" y="4396"/>
                  </a:lnTo>
                  <a:lnTo>
                    <a:pt x="3952" y="4398"/>
                  </a:lnTo>
                  <a:lnTo>
                    <a:pt x="3968" y="4402"/>
                  </a:lnTo>
                  <a:lnTo>
                    <a:pt x="3983" y="4407"/>
                  </a:lnTo>
                  <a:lnTo>
                    <a:pt x="3997" y="4415"/>
                  </a:lnTo>
                  <a:lnTo>
                    <a:pt x="4013" y="4424"/>
                  </a:lnTo>
                  <a:lnTo>
                    <a:pt x="4028" y="4436"/>
                  </a:lnTo>
                  <a:lnTo>
                    <a:pt x="4044" y="4448"/>
                  </a:lnTo>
                  <a:lnTo>
                    <a:pt x="4077" y="4475"/>
                  </a:lnTo>
                  <a:lnTo>
                    <a:pt x="4114" y="4505"/>
                  </a:lnTo>
                  <a:lnTo>
                    <a:pt x="4134" y="4521"/>
                  </a:lnTo>
                  <a:lnTo>
                    <a:pt x="4155" y="4538"/>
                  </a:lnTo>
                  <a:lnTo>
                    <a:pt x="4178" y="4554"/>
                  </a:lnTo>
                  <a:lnTo>
                    <a:pt x="4203" y="4570"/>
                  </a:lnTo>
                  <a:lnTo>
                    <a:pt x="4230" y="4586"/>
                  </a:lnTo>
                  <a:lnTo>
                    <a:pt x="4258" y="4601"/>
                  </a:lnTo>
                  <a:lnTo>
                    <a:pt x="4289" y="4616"/>
                  </a:lnTo>
                  <a:lnTo>
                    <a:pt x="4322" y="4630"/>
                  </a:lnTo>
                  <a:lnTo>
                    <a:pt x="4358" y="4642"/>
                  </a:lnTo>
                  <a:lnTo>
                    <a:pt x="4398" y="4653"/>
                  </a:lnTo>
                  <a:lnTo>
                    <a:pt x="4439" y="4663"/>
                  </a:lnTo>
                  <a:lnTo>
                    <a:pt x="4483" y="4671"/>
                  </a:lnTo>
                  <a:lnTo>
                    <a:pt x="4532" y="4678"/>
                  </a:lnTo>
                  <a:lnTo>
                    <a:pt x="4583" y="4683"/>
                  </a:lnTo>
                  <a:lnTo>
                    <a:pt x="4639" y="4686"/>
                  </a:lnTo>
                  <a:lnTo>
                    <a:pt x="4697" y="4686"/>
                  </a:lnTo>
                  <a:lnTo>
                    <a:pt x="4677" y="4675"/>
                  </a:lnTo>
                  <a:lnTo>
                    <a:pt x="4657" y="4662"/>
                  </a:lnTo>
                  <a:lnTo>
                    <a:pt x="4639" y="4649"/>
                  </a:lnTo>
                  <a:lnTo>
                    <a:pt x="4621" y="4635"/>
                  </a:lnTo>
                  <a:lnTo>
                    <a:pt x="4604" y="4620"/>
                  </a:lnTo>
                  <a:lnTo>
                    <a:pt x="4589" y="4606"/>
                  </a:lnTo>
                  <a:lnTo>
                    <a:pt x="4574" y="4590"/>
                  </a:lnTo>
                  <a:lnTo>
                    <a:pt x="4561" y="4574"/>
                  </a:lnTo>
                  <a:lnTo>
                    <a:pt x="4547" y="4557"/>
                  </a:lnTo>
                  <a:lnTo>
                    <a:pt x="4536" y="4540"/>
                  </a:lnTo>
                  <a:lnTo>
                    <a:pt x="4525" y="4522"/>
                  </a:lnTo>
                  <a:lnTo>
                    <a:pt x="4515" y="4504"/>
                  </a:lnTo>
                  <a:lnTo>
                    <a:pt x="4506" y="4486"/>
                  </a:lnTo>
                  <a:lnTo>
                    <a:pt x="4497" y="4467"/>
                  </a:lnTo>
                  <a:lnTo>
                    <a:pt x="4489" y="4448"/>
                  </a:lnTo>
                  <a:lnTo>
                    <a:pt x="4482" y="4429"/>
                  </a:lnTo>
                  <a:lnTo>
                    <a:pt x="4476" y="4410"/>
                  </a:lnTo>
                  <a:lnTo>
                    <a:pt x="4471" y="4390"/>
                  </a:lnTo>
                  <a:lnTo>
                    <a:pt x="4466" y="4370"/>
                  </a:lnTo>
                  <a:lnTo>
                    <a:pt x="4462" y="4351"/>
                  </a:lnTo>
                  <a:lnTo>
                    <a:pt x="4458" y="4332"/>
                  </a:lnTo>
                  <a:lnTo>
                    <a:pt x="4455" y="4312"/>
                  </a:lnTo>
                  <a:lnTo>
                    <a:pt x="4453" y="4292"/>
                  </a:lnTo>
                  <a:lnTo>
                    <a:pt x="4452" y="4273"/>
                  </a:lnTo>
                  <a:lnTo>
                    <a:pt x="4449" y="4235"/>
                  </a:lnTo>
                  <a:lnTo>
                    <a:pt x="4450" y="4198"/>
                  </a:lnTo>
                  <a:lnTo>
                    <a:pt x="4453" y="4163"/>
                  </a:lnTo>
                  <a:lnTo>
                    <a:pt x="4457" y="4129"/>
                  </a:lnTo>
                  <a:lnTo>
                    <a:pt x="4463" y="4093"/>
                  </a:lnTo>
                  <a:lnTo>
                    <a:pt x="4471" y="4057"/>
                  </a:lnTo>
                  <a:lnTo>
                    <a:pt x="4480" y="4020"/>
                  </a:lnTo>
                  <a:lnTo>
                    <a:pt x="4490" y="3982"/>
                  </a:lnTo>
                  <a:lnTo>
                    <a:pt x="4502" y="3944"/>
                  </a:lnTo>
                  <a:lnTo>
                    <a:pt x="4516" y="3906"/>
                  </a:lnTo>
                  <a:lnTo>
                    <a:pt x="4529" y="3866"/>
                  </a:lnTo>
                  <a:lnTo>
                    <a:pt x="4545" y="3826"/>
                  </a:lnTo>
                  <a:lnTo>
                    <a:pt x="4577" y="3743"/>
                  </a:lnTo>
                  <a:lnTo>
                    <a:pt x="4612" y="3656"/>
                  </a:lnTo>
                  <a:lnTo>
                    <a:pt x="4648" y="3566"/>
                  </a:lnTo>
                  <a:lnTo>
                    <a:pt x="4684" y="3470"/>
                  </a:lnTo>
                  <a:lnTo>
                    <a:pt x="4702" y="3421"/>
                  </a:lnTo>
                  <a:lnTo>
                    <a:pt x="4720" y="3371"/>
                  </a:lnTo>
                  <a:lnTo>
                    <a:pt x="4737" y="3319"/>
                  </a:lnTo>
                  <a:lnTo>
                    <a:pt x="4754" y="3266"/>
                  </a:lnTo>
                  <a:lnTo>
                    <a:pt x="4769" y="3211"/>
                  </a:lnTo>
                  <a:lnTo>
                    <a:pt x="4785" y="3156"/>
                  </a:lnTo>
                  <a:lnTo>
                    <a:pt x="4800" y="3098"/>
                  </a:lnTo>
                  <a:lnTo>
                    <a:pt x="4812" y="3039"/>
                  </a:lnTo>
                  <a:lnTo>
                    <a:pt x="4825" y="2979"/>
                  </a:lnTo>
                  <a:lnTo>
                    <a:pt x="4836" y="2917"/>
                  </a:lnTo>
                  <a:lnTo>
                    <a:pt x="4846" y="2853"/>
                  </a:lnTo>
                  <a:lnTo>
                    <a:pt x="4854" y="2787"/>
                  </a:lnTo>
                  <a:lnTo>
                    <a:pt x="4861" y="2721"/>
                  </a:lnTo>
                  <a:lnTo>
                    <a:pt x="4865" y="2652"/>
                  </a:lnTo>
                  <a:lnTo>
                    <a:pt x="4869" y="2581"/>
                  </a:lnTo>
                  <a:lnTo>
                    <a:pt x="4870" y="2508"/>
                  </a:lnTo>
                  <a:close/>
                </a:path>
              </a:pathLst>
            </a:custGeom>
            <a:solidFill>
              <a:schemeClr val="accent2"/>
            </a:solidFill>
            <a:ln>
              <a:solidFill>
                <a:schemeClr val="accent2"/>
              </a:solid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 name="淘宝店chenying0907 6"/>
            <p:cNvSpPr>
              <a:spLocks/>
            </p:cNvSpPr>
            <p:nvPr/>
          </p:nvSpPr>
          <p:spPr bwMode="auto">
            <a:xfrm>
              <a:off x="3802063" y="1260178"/>
              <a:ext cx="709613" cy="709613"/>
            </a:xfrm>
            <a:custGeom>
              <a:avLst/>
              <a:gdLst>
                <a:gd name="T0" fmla="*/ 3567 w 3576"/>
                <a:gd name="T1" fmla="*/ 1972 h 3578"/>
                <a:gd name="T2" fmla="*/ 3520 w 3576"/>
                <a:gd name="T3" fmla="*/ 2236 h 3578"/>
                <a:gd name="T4" fmla="*/ 3435 w 3576"/>
                <a:gd name="T5" fmla="*/ 2485 h 3578"/>
                <a:gd name="T6" fmla="*/ 3317 w 3576"/>
                <a:gd name="T7" fmla="*/ 2716 h 3578"/>
                <a:gd name="T8" fmla="*/ 3168 w 3576"/>
                <a:gd name="T9" fmla="*/ 2927 h 3578"/>
                <a:gd name="T10" fmla="*/ 2990 w 3576"/>
                <a:gd name="T11" fmla="*/ 3113 h 3578"/>
                <a:gd name="T12" fmla="*/ 2788 w 3576"/>
                <a:gd name="T13" fmla="*/ 3272 h 3578"/>
                <a:gd name="T14" fmla="*/ 2563 w 3576"/>
                <a:gd name="T15" fmla="*/ 3402 h 3578"/>
                <a:gd name="T16" fmla="*/ 2319 w 3576"/>
                <a:gd name="T17" fmla="*/ 3498 h 3578"/>
                <a:gd name="T18" fmla="*/ 2060 w 3576"/>
                <a:gd name="T19" fmla="*/ 3557 h 3578"/>
                <a:gd name="T20" fmla="*/ 1787 w 3576"/>
                <a:gd name="T21" fmla="*/ 3578 h 3578"/>
                <a:gd name="T22" fmla="*/ 1516 w 3576"/>
                <a:gd name="T23" fmla="*/ 3557 h 3578"/>
                <a:gd name="T24" fmla="*/ 1257 w 3576"/>
                <a:gd name="T25" fmla="*/ 3498 h 3578"/>
                <a:gd name="T26" fmla="*/ 1013 w 3576"/>
                <a:gd name="T27" fmla="*/ 3402 h 3578"/>
                <a:gd name="T28" fmla="*/ 788 w 3576"/>
                <a:gd name="T29" fmla="*/ 3272 h 3578"/>
                <a:gd name="T30" fmla="*/ 586 w 3576"/>
                <a:gd name="T31" fmla="*/ 3113 h 3578"/>
                <a:gd name="T32" fmla="*/ 408 w 3576"/>
                <a:gd name="T33" fmla="*/ 2927 h 3578"/>
                <a:gd name="T34" fmla="*/ 258 w 3576"/>
                <a:gd name="T35" fmla="*/ 2716 h 3578"/>
                <a:gd name="T36" fmla="*/ 140 w 3576"/>
                <a:gd name="T37" fmla="*/ 2485 h 3578"/>
                <a:gd name="T38" fmla="*/ 57 w 3576"/>
                <a:gd name="T39" fmla="*/ 2236 h 3578"/>
                <a:gd name="T40" fmla="*/ 9 w 3576"/>
                <a:gd name="T41" fmla="*/ 1972 h 3578"/>
                <a:gd name="T42" fmla="*/ 2 w 3576"/>
                <a:gd name="T43" fmla="*/ 1697 h 3578"/>
                <a:gd name="T44" fmla="*/ 36 w 3576"/>
                <a:gd name="T45" fmla="*/ 1429 h 3578"/>
                <a:gd name="T46" fmla="*/ 108 w 3576"/>
                <a:gd name="T47" fmla="*/ 1174 h 3578"/>
                <a:gd name="T48" fmla="*/ 215 w 3576"/>
                <a:gd name="T49" fmla="*/ 936 h 3578"/>
                <a:gd name="T50" fmla="*/ 355 w 3576"/>
                <a:gd name="T51" fmla="*/ 718 h 3578"/>
                <a:gd name="T52" fmla="*/ 523 w 3576"/>
                <a:gd name="T53" fmla="*/ 523 h 3578"/>
                <a:gd name="T54" fmla="*/ 718 w 3576"/>
                <a:gd name="T55" fmla="*/ 355 h 3578"/>
                <a:gd name="T56" fmla="*/ 936 w 3576"/>
                <a:gd name="T57" fmla="*/ 216 h 3578"/>
                <a:gd name="T58" fmla="*/ 1173 w 3576"/>
                <a:gd name="T59" fmla="*/ 108 h 3578"/>
                <a:gd name="T60" fmla="*/ 1428 w 3576"/>
                <a:gd name="T61" fmla="*/ 36 h 3578"/>
                <a:gd name="T62" fmla="*/ 1696 w 3576"/>
                <a:gd name="T63" fmla="*/ 2 h 3578"/>
                <a:gd name="T64" fmla="*/ 1971 w 3576"/>
                <a:gd name="T65" fmla="*/ 9 h 3578"/>
                <a:gd name="T66" fmla="*/ 2235 w 3576"/>
                <a:gd name="T67" fmla="*/ 57 h 3578"/>
                <a:gd name="T68" fmla="*/ 2484 w 3576"/>
                <a:gd name="T69" fmla="*/ 140 h 3578"/>
                <a:gd name="T70" fmla="*/ 2715 w 3576"/>
                <a:gd name="T71" fmla="*/ 258 h 3578"/>
                <a:gd name="T72" fmla="*/ 2926 w 3576"/>
                <a:gd name="T73" fmla="*/ 408 h 3578"/>
                <a:gd name="T74" fmla="*/ 3112 w 3576"/>
                <a:gd name="T75" fmla="*/ 585 h 3578"/>
                <a:gd name="T76" fmla="*/ 3270 w 3576"/>
                <a:gd name="T77" fmla="*/ 788 h 3578"/>
                <a:gd name="T78" fmla="*/ 3400 w 3576"/>
                <a:gd name="T79" fmla="*/ 1013 h 3578"/>
                <a:gd name="T80" fmla="*/ 3496 w 3576"/>
                <a:gd name="T81" fmla="*/ 1256 h 3578"/>
                <a:gd name="T82" fmla="*/ 3556 w 3576"/>
                <a:gd name="T83" fmla="*/ 1517 h 3578"/>
                <a:gd name="T84" fmla="*/ 3576 w 3576"/>
                <a:gd name="T85" fmla="*/ 1788 h 3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6" h="3578">
                  <a:moveTo>
                    <a:pt x="3576" y="1788"/>
                  </a:moveTo>
                  <a:lnTo>
                    <a:pt x="3574" y="1881"/>
                  </a:lnTo>
                  <a:lnTo>
                    <a:pt x="3567" y="1972"/>
                  </a:lnTo>
                  <a:lnTo>
                    <a:pt x="3556" y="2061"/>
                  </a:lnTo>
                  <a:lnTo>
                    <a:pt x="3540" y="2149"/>
                  </a:lnTo>
                  <a:lnTo>
                    <a:pt x="3520" y="2236"/>
                  </a:lnTo>
                  <a:lnTo>
                    <a:pt x="3496" y="2321"/>
                  </a:lnTo>
                  <a:lnTo>
                    <a:pt x="3468" y="2404"/>
                  </a:lnTo>
                  <a:lnTo>
                    <a:pt x="3435" y="2485"/>
                  </a:lnTo>
                  <a:lnTo>
                    <a:pt x="3400" y="2564"/>
                  </a:lnTo>
                  <a:lnTo>
                    <a:pt x="3361" y="2642"/>
                  </a:lnTo>
                  <a:lnTo>
                    <a:pt x="3317" y="2716"/>
                  </a:lnTo>
                  <a:lnTo>
                    <a:pt x="3270" y="2788"/>
                  </a:lnTo>
                  <a:lnTo>
                    <a:pt x="3221" y="2860"/>
                  </a:lnTo>
                  <a:lnTo>
                    <a:pt x="3168" y="2927"/>
                  </a:lnTo>
                  <a:lnTo>
                    <a:pt x="3112" y="2991"/>
                  </a:lnTo>
                  <a:lnTo>
                    <a:pt x="3052" y="3053"/>
                  </a:lnTo>
                  <a:lnTo>
                    <a:pt x="2990" y="3113"/>
                  </a:lnTo>
                  <a:lnTo>
                    <a:pt x="2926" y="3170"/>
                  </a:lnTo>
                  <a:lnTo>
                    <a:pt x="2858" y="3223"/>
                  </a:lnTo>
                  <a:lnTo>
                    <a:pt x="2788" y="3272"/>
                  </a:lnTo>
                  <a:lnTo>
                    <a:pt x="2715" y="3318"/>
                  </a:lnTo>
                  <a:lnTo>
                    <a:pt x="2641" y="3362"/>
                  </a:lnTo>
                  <a:lnTo>
                    <a:pt x="2563" y="3402"/>
                  </a:lnTo>
                  <a:lnTo>
                    <a:pt x="2484" y="3437"/>
                  </a:lnTo>
                  <a:lnTo>
                    <a:pt x="2403" y="3470"/>
                  </a:lnTo>
                  <a:lnTo>
                    <a:pt x="2319" y="3498"/>
                  </a:lnTo>
                  <a:lnTo>
                    <a:pt x="2235" y="3521"/>
                  </a:lnTo>
                  <a:lnTo>
                    <a:pt x="2148" y="3542"/>
                  </a:lnTo>
                  <a:lnTo>
                    <a:pt x="2060" y="3557"/>
                  </a:lnTo>
                  <a:lnTo>
                    <a:pt x="1971" y="3569"/>
                  </a:lnTo>
                  <a:lnTo>
                    <a:pt x="1880" y="3575"/>
                  </a:lnTo>
                  <a:lnTo>
                    <a:pt x="1787" y="3578"/>
                  </a:lnTo>
                  <a:lnTo>
                    <a:pt x="1696" y="3575"/>
                  </a:lnTo>
                  <a:lnTo>
                    <a:pt x="1605" y="3569"/>
                  </a:lnTo>
                  <a:lnTo>
                    <a:pt x="1516" y="3557"/>
                  </a:lnTo>
                  <a:lnTo>
                    <a:pt x="1428" y="3542"/>
                  </a:lnTo>
                  <a:lnTo>
                    <a:pt x="1341" y="3521"/>
                  </a:lnTo>
                  <a:lnTo>
                    <a:pt x="1257" y="3498"/>
                  </a:lnTo>
                  <a:lnTo>
                    <a:pt x="1173" y="3470"/>
                  </a:lnTo>
                  <a:lnTo>
                    <a:pt x="1092" y="3437"/>
                  </a:lnTo>
                  <a:lnTo>
                    <a:pt x="1013" y="3402"/>
                  </a:lnTo>
                  <a:lnTo>
                    <a:pt x="936" y="3362"/>
                  </a:lnTo>
                  <a:lnTo>
                    <a:pt x="861" y="3318"/>
                  </a:lnTo>
                  <a:lnTo>
                    <a:pt x="788" y="3272"/>
                  </a:lnTo>
                  <a:lnTo>
                    <a:pt x="718" y="3223"/>
                  </a:lnTo>
                  <a:lnTo>
                    <a:pt x="650" y="3170"/>
                  </a:lnTo>
                  <a:lnTo>
                    <a:pt x="586" y="3113"/>
                  </a:lnTo>
                  <a:lnTo>
                    <a:pt x="523" y="3053"/>
                  </a:lnTo>
                  <a:lnTo>
                    <a:pt x="465" y="2991"/>
                  </a:lnTo>
                  <a:lnTo>
                    <a:pt x="408" y="2927"/>
                  </a:lnTo>
                  <a:lnTo>
                    <a:pt x="355" y="2860"/>
                  </a:lnTo>
                  <a:lnTo>
                    <a:pt x="306" y="2788"/>
                  </a:lnTo>
                  <a:lnTo>
                    <a:pt x="258" y="2716"/>
                  </a:lnTo>
                  <a:lnTo>
                    <a:pt x="215" y="2642"/>
                  </a:lnTo>
                  <a:lnTo>
                    <a:pt x="176" y="2564"/>
                  </a:lnTo>
                  <a:lnTo>
                    <a:pt x="140" y="2485"/>
                  </a:lnTo>
                  <a:lnTo>
                    <a:pt x="108" y="2404"/>
                  </a:lnTo>
                  <a:lnTo>
                    <a:pt x="80" y="2321"/>
                  </a:lnTo>
                  <a:lnTo>
                    <a:pt x="57" y="2236"/>
                  </a:lnTo>
                  <a:lnTo>
                    <a:pt x="36" y="2149"/>
                  </a:lnTo>
                  <a:lnTo>
                    <a:pt x="21" y="2061"/>
                  </a:lnTo>
                  <a:lnTo>
                    <a:pt x="9" y="1972"/>
                  </a:lnTo>
                  <a:lnTo>
                    <a:pt x="2" y="1881"/>
                  </a:lnTo>
                  <a:lnTo>
                    <a:pt x="0" y="1788"/>
                  </a:lnTo>
                  <a:lnTo>
                    <a:pt x="2" y="1697"/>
                  </a:lnTo>
                  <a:lnTo>
                    <a:pt x="9" y="1606"/>
                  </a:lnTo>
                  <a:lnTo>
                    <a:pt x="21" y="1517"/>
                  </a:lnTo>
                  <a:lnTo>
                    <a:pt x="36" y="1429"/>
                  </a:lnTo>
                  <a:lnTo>
                    <a:pt x="57" y="1342"/>
                  </a:lnTo>
                  <a:lnTo>
                    <a:pt x="80" y="1256"/>
                  </a:lnTo>
                  <a:lnTo>
                    <a:pt x="108" y="1174"/>
                  </a:lnTo>
                  <a:lnTo>
                    <a:pt x="140" y="1093"/>
                  </a:lnTo>
                  <a:lnTo>
                    <a:pt x="176" y="1013"/>
                  </a:lnTo>
                  <a:lnTo>
                    <a:pt x="215" y="936"/>
                  </a:lnTo>
                  <a:lnTo>
                    <a:pt x="258" y="862"/>
                  </a:lnTo>
                  <a:lnTo>
                    <a:pt x="306" y="788"/>
                  </a:lnTo>
                  <a:lnTo>
                    <a:pt x="355" y="718"/>
                  </a:lnTo>
                  <a:lnTo>
                    <a:pt x="408" y="651"/>
                  </a:lnTo>
                  <a:lnTo>
                    <a:pt x="465" y="585"/>
                  </a:lnTo>
                  <a:lnTo>
                    <a:pt x="523" y="523"/>
                  </a:lnTo>
                  <a:lnTo>
                    <a:pt x="586" y="465"/>
                  </a:lnTo>
                  <a:lnTo>
                    <a:pt x="650" y="408"/>
                  </a:lnTo>
                  <a:lnTo>
                    <a:pt x="718" y="355"/>
                  </a:lnTo>
                  <a:lnTo>
                    <a:pt x="788" y="306"/>
                  </a:lnTo>
                  <a:lnTo>
                    <a:pt x="861" y="258"/>
                  </a:lnTo>
                  <a:lnTo>
                    <a:pt x="936" y="216"/>
                  </a:lnTo>
                  <a:lnTo>
                    <a:pt x="1013" y="176"/>
                  </a:lnTo>
                  <a:lnTo>
                    <a:pt x="1092" y="140"/>
                  </a:lnTo>
                  <a:lnTo>
                    <a:pt x="1173" y="108"/>
                  </a:lnTo>
                  <a:lnTo>
                    <a:pt x="1257" y="80"/>
                  </a:lnTo>
                  <a:lnTo>
                    <a:pt x="1341" y="57"/>
                  </a:lnTo>
                  <a:lnTo>
                    <a:pt x="1428" y="36"/>
                  </a:lnTo>
                  <a:lnTo>
                    <a:pt x="1516" y="20"/>
                  </a:lnTo>
                  <a:lnTo>
                    <a:pt x="1605" y="9"/>
                  </a:lnTo>
                  <a:lnTo>
                    <a:pt x="1696" y="2"/>
                  </a:lnTo>
                  <a:lnTo>
                    <a:pt x="1787" y="0"/>
                  </a:lnTo>
                  <a:lnTo>
                    <a:pt x="1880" y="2"/>
                  </a:lnTo>
                  <a:lnTo>
                    <a:pt x="1971" y="9"/>
                  </a:lnTo>
                  <a:lnTo>
                    <a:pt x="2060" y="20"/>
                  </a:lnTo>
                  <a:lnTo>
                    <a:pt x="2148" y="36"/>
                  </a:lnTo>
                  <a:lnTo>
                    <a:pt x="2235" y="57"/>
                  </a:lnTo>
                  <a:lnTo>
                    <a:pt x="2319" y="80"/>
                  </a:lnTo>
                  <a:lnTo>
                    <a:pt x="2403" y="108"/>
                  </a:lnTo>
                  <a:lnTo>
                    <a:pt x="2484" y="140"/>
                  </a:lnTo>
                  <a:lnTo>
                    <a:pt x="2563" y="176"/>
                  </a:lnTo>
                  <a:lnTo>
                    <a:pt x="2641" y="216"/>
                  </a:lnTo>
                  <a:lnTo>
                    <a:pt x="2715" y="258"/>
                  </a:lnTo>
                  <a:lnTo>
                    <a:pt x="2788" y="306"/>
                  </a:lnTo>
                  <a:lnTo>
                    <a:pt x="2858" y="355"/>
                  </a:lnTo>
                  <a:lnTo>
                    <a:pt x="2926" y="408"/>
                  </a:lnTo>
                  <a:lnTo>
                    <a:pt x="2990" y="465"/>
                  </a:lnTo>
                  <a:lnTo>
                    <a:pt x="3052" y="523"/>
                  </a:lnTo>
                  <a:lnTo>
                    <a:pt x="3112" y="585"/>
                  </a:lnTo>
                  <a:lnTo>
                    <a:pt x="3168" y="651"/>
                  </a:lnTo>
                  <a:lnTo>
                    <a:pt x="3221" y="718"/>
                  </a:lnTo>
                  <a:lnTo>
                    <a:pt x="3270" y="788"/>
                  </a:lnTo>
                  <a:lnTo>
                    <a:pt x="3317" y="862"/>
                  </a:lnTo>
                  <a:lnTo>
                    <a:pt x="3361" y="936"/>
                  </a:lnTo>
                  <a:lnTo>
                    <a:pt x="3400" y="1013"/>
                  </a:lnTo>
                  <a:lnTo>
                    <a:pt x="3435" y="1093"/>
                  </a:lnTo>
                  <a:lnTo>
                    <a:pt x="3468" y="1174"/>
                  </a:lnTo>
                  <a:lnTo>
                    <a:pt x="3496" y="1256"/>
                  </a:lnTo>
                  <a:lnTo>
                    <a:pt x="3520" y="1342"/>
                  </a:lnTo>
                  <a:lnTo>
                    <a:pt x="3540" y="1429"/>
                  </a:lnTo>
                  <a:lnTo>
                    <a:pt x="3556" y="1517"/>
                  </a:lnTo>
                  <a:lnTo>
                    <a:pt x="3567" y="1606"/>
                  </a:lnTo>
                  <a:lnTo>
                    <a:pt x="3574" y="1697"/>
                  </a:lnTo>
                  <a:lnTo>
                    <a:pt x="3576" y="1788"/>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3" name="淘宝店chenying0907 2"/>
          <p:cNvGrpSpPr/>
          <p:nvPr/>
        </p:nvGrpSpPr>
        <p:grpSpPr>
          <a:xfrm>
            <a:off x="6129858" y="2704704"/>
            <a:ext cx="1288653" cy="1289051"/>
            <a:chOff x="4597401" y="2028528"/>
            <a:chExt cx="966788" cy="966788"/>
          </a:xfrm>
        </p:grpSpPr>
        <p:sp>
          <p:nvSpPr>
            <p:cNvPr id="8" name="淘宝店chenying0907 7"/>
            <p:cNvSpPr>
              <a:spLocks/>
            </p:cNvSpPr>
            <p:nvPr/>
          </p:nvSpPr>
          <p:spPr bwMode="auto">
            <a:xfrm>
              <a:off x="4597401" y="2028528"/>
              <a:ext cx="966788" cy="966788"/>
            </a:xfrm>
            <a:custGeom>
              <a:avLst/>
              <a:gdLst>
                <a:gd name="T0" fmla="*/ 2 w 4869"/>
                <a:gd name="T1" fmla="*/ 2493 h 4872"/>
                <a:gd name="T2" fmla="*/ 3 w 4869"/>
                <a:gd name="T3" fmla="*/ 2311 h 4872"/>
                <a:gd name="T4" fmla="*/ 76 w 4869"/>
                <a:gd name="T5" fmla="*/ 1827 h 4872"/>
                <a:gd name="T6" fmla="*/ 240 w 4869"/>
                <a:gd name="T7" fmla="*/ 1380 h 4872"/>
                <a:gd name="T8" fmla="*/ 484 w 4869"/>
                <a:gd name="T9" fmla="*/ 979 h 4872"/>
                <a:gd name="T10" fmla="*/ 798 w 4869"/>
                <a:gd name="T11" fmla="*/ 633 h 4872"/>
                <a:gd name="T12" fmla="*/ 1172 w 4869"/>
                <a:gd name="T13" fmla="*/ 353 h 4872"/>
                <a:gd name="T14" fmla="*/ 1598 w 4869"/>
                <a:gd name="T15" fmla="*/ 148 h 4872"/>
                <a:gd name="T16" fmla="*/ 2064 w 4869"/>
                <a:gd name="T17" fmla="*/ 29 h 4872"/>
                <a:gd name="T18" fmla="*/ 2560 w 4869"/>
                <a:gd name="T19" fmla="*/ 4 h 4872"/>
                <a:gd name="T20" fmla="*/ 3043 w 4869"/>
                <a:gd name="T21" fmla="*/ 77 h 4872"/>
                <a:gd name="T22" fmla="*/ 3490 w 4869"/>
                <a:gd name="T23" fmla="*/ 241 h 4872"/>
                <a:gd name="T24" fmla="*/ 3891 w 4869"/>
                <a:gd name="T25" fmla="*/ 484 h 4872"/>
                <a:gd name="T26" fmla="*/ 4237 w 4869"/>
                <a:gd name="T27" fmla="*/ 799 h 4872"/>
                <a:gd name="T28" fmla="*/ 4516 w 4869"/>
                <a:gd name="T29" fmla="*/ 1173 h 4872"/>
                <a:gd name="T30" fmla="*/ 4721 w 4869"/>
                <a:gd name="T31" fmla="*/ 1598 h 4872"/>
                <a:gd name="T32" fmla="*/ 4841 w 4869"/>
                <a:gd name="T33" fmla="*/ 2065 h 4872"/>
                <a:gd name="T34" fmla="*/ 4866 w 4869"/>
                <a:gd name="T35" fmla="*/ 2561 h 4872"/>
                <a:gd name="T36" fmla="*/ 4792 w 4869"/>
                <a:gd name="T37" fmla="*/ 3045 h 4872"/>
                <a:gd name="T38" fmla="*/ 4629 w 4869"/>
                <a:gd name="T39" fmla="*/ 3492 h 4872"/>
                <a:gd name="T40" fmla="*/ 4386 w 4869"/>
                <a:gd name="T41" fmla="*/ 3894 h 4872"/>
                <a:gd name="T42" fmla="*/ 4071 w 4869"/>
                <a:gd name="T43" fmla="*/ 4239 h 4872"/>
                <a:gd name="T44" fmla="*/ 3697 w 4869"/>
                <a:gd name="T45" fmla="*/ 4519 h 4872"/>
                <a:gd name="T46" fmla="*/ 3271 w 4869"/>
                <a:gd name="T47" fmla="*/ 4724 h 4872"/>
                <a:gd name="T48" fmla="*/ 2806 w 4869"/>
                <a:gd name="T49" fmla="*/ 4844 h 4872"/>
                <a:gd name="T50" fmla="*/ 2390 w 4869"/>
                <a:gd name="T51" fmla="*/ 4871 h 4872"/>
                <a:gd name="T52" fmla="*/ 2213 w 4869"/>
                <a:gd name="T53" fmla="*/ 4862 h 4872"/>
                <a:gd name="T54" fmla="*/ 2041 w 4869"/>
                <a:gd name="T55" fmla="*/ 4841 h 4872"/>
                <a:gd name="T56" fmla="*/ 1873 w 4869"/>
                <a:gd name="T57" fmla="*/ 4807 h 4872"/>
                <a:gd name="T58" fmla="*/ 1709 w 4869"/>
                <a:gd name="T59" fmla="*/ 4762 h 4872"/>
                <a:gd name="T60" fmla="*/ 1549 w 4869"/>
                <a:gd name="T61" fmla="*/ 4704 h 4872"/>
                <a:gd name="T62" fmla="*/ 1393 w 4869"/>
                <a:gd name="T63" fmla="*/ 4637 h 4872"/>
                <a:gd name="T64" fmla="*/ 1239 w 4869"/>
                <a:gd name="T65" fmla="*/ 4557 h 4872"/>
                <a:gd name="T66" fmla="*/ 1106 w 4869"/>
                <a:gd name="T67" fmla="*/ 4478 h 4872"/>
                <a:gd name="T68" fmla="*/ 1006 w 4869"/>
                <a:gd name="T69" fmla="*/ 4416 h 4872"/>
                <a:gd name="T70" fmla="*/ 933 w 4869"/>
                <a:gd name="T71" fmla="*/ 4397 h 4872"/>
                <a:gd name="T72" fmla="*/ 872 w 4869"/>
                <a:gd name="T73" fmla="*/ 4416 h 4872"/>
                <a:gd name="T74" fmla="*/ 793 w 4869"/>
                <a:gd name="T75" fmla="*/ 4475 h 4872"/>
                <a:gd name="T76" fmla="*/ 692 w 4869"/>
                <a:gd name="T77" fmla="*/ 4554 h 4872"/>
                <a:gd name="T78" fmla="*/ 580 w 4869"/>
                <a:gd name="T79" fmla="*/ 4616 h 4872"/>
                <a:gd name="T80" fmla="*/ 430 w 4869"/>
                <a:gd name="T81" fmla="*/ 4664 h 4872"/>
                <a:gd name="T82" fmla="*/ 231 w 4869"/>
                <a:gd name="T83" fmla="*/ 4686 h 4872"/>
                <a:gd name="T84" fmla="*/ 231 w 4869"/>
                <a:gd name="T85" fmla="*/ 4649 h 4872"/>
                <a:gd name="T86" fmla="*/ 295 w 4869"/>
                <a:gd name="T87" fmla="*/ 4590 h 4872"/>
                <a:gd name="T88" fmla="*/ 345 w 4869"/>
                <a:gd name="T89" fmla="*/ 4523 h 4872"/>
                <a:gd name="T90" fmla="*/ 381 w 4869"/>
                <a:gd name="T91" fmla="*/ 4448 h 4872"/>
                <a:gd name="T92" fmla="*/ 403 w 4869"/>
                <a:gd name="T93" fmla="*/ 4371 h 4872"/>
                <a:gd name="T94" fmla="*/ 417 w 4869"/>
                <a:gd name="T95" fmla="*/ 4293 h 4872"/>
                <a:gd name="T96" fmla="*/ 417 w 4869"/>
                <a:gd name="T97" fmla="*/ 4163 h 4872"/>
                <a:gd name="T98" fmla="*/ 390 w 4869"/>
                <a:gd name="T99" fmla="*/ 4020 h 4872"/>
                <a:gd name="T100" fmla="*/ 340 w 4869"/>
                <a:gd name="T101" fmla="*/ 3867 h 4872"/>
                <a:gd name="T102" fmla="*/ 222 w 4869"/>
                <a:gd name="T103" fmla="*/ 3567 h 4872"/>
                <a:gd name="T104" fmla="*/ 133 w 4869"/>
                <a:gd name="T105" fmla="*/ 3320 h 4872"/>
                <a:gd name="T106" fmla="*/ 70 w 4869"/>
                <a:gd name="T107" fmla="*/ 3099 h 4872"/>
                <a:gd name="T108" fmla="*/ 23 w 4869"/>
                <a:gd name="T109" fmla="*/ 2853 h 4872"/>
                <a:gd name="T110" fmla="*/ 1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0" y="2508"/>
                  </a:moveTo>
                  <a:lnTo>
                    <a:pt x="1" y="2510"/>
                  </a:lnTo>
                  <a:lnTo>
                    <a:pt x="2" y="2512"/>
                  </a:lnTo>
                  <a:lnTo>
                    <a:pt x="2" y="2493"/>
                  </a:lnTo>
                  <a:lnTo>
                    <a:pt x="1" y="2474"/>
                  </a:lnTo>
                  <a:lnTo>
                    <a:pt x="0" y="2455"/>
                  </a:lnTo>
                  <a:lnTo>
                    <a:pt x="0" y="2436"/>
                  </a:lnTo>
                  <a:lnTo>
                    <a:pt x="3" y="2311"/>
                  </a:lnTo>
                  <a:lnTo>
                    <a:pt x="12" y="2187"/>
                  </a:lnTo>
                  <a:lnTo>
                    <a:pt x="28" y="2065"/>
                  </a:lnTo>
                  <a:lnTo>
                    <a:pt x="49" y="1945"/>
                  </a:lnTo>
                  <a:lnTo>
                    <a:pt x="76" y="1827"/>
                  </a:lnTo>
                  <a:lnTo>
                    <a:pt x="109" y="1712"/>
                  </a:lnTo>
                  <a:lnTo>
                    <a:pt x="147" y="1598"/>
                  </a:lnTo>
                  <a:lnTo>
                    <a:pt x="191" y="1488"/>
                  </a:lnTo>
                  <a:lnTo>
                    <a:pt x="240" y="1380"/>
                  </a:lnTo>
                  <a:lnTo>
                    <a:pt x="294" y="1276"/>
                  </a:lnTo>
                  <a:lnTo>
                    <a:pt x="352" y="1173"/>
                  </a:lnTo>
                  <a:lnTo>
                    <a:pt x="416" y="1074"/>
                  </a:lnTo>
                  <a:lnTo>
                    <a:pt x="484" y="979"/>
                  </a:lnTo>
                  <a:lnTo>
                    <a:pt x="556" y="887"/>
                  </a:lnTo>
                  <a:lnTo>
                    <a:pt x="633" y="799"/>
                  </a:lnTo>
                  <a:lnTo>
                    <a:pt x="713" y="714"/>
                  </a:lnTo>
                  <a:lnTo>
                    <a:pt x="798" y="633"/>
                  </a:lnTo>
                  <a:lnTo>
                    <a:pt x="887" y="556"/>
                  </a:lnTo>
                  <a:lnTo>
                    <a:pt x="978" y="484"/>
                  </a:lnTo>
                  <a:lnTo>
                    <a:pt x="1074" y="416"/>
                  </a:lnTo>
                  <a:lnTo>
                    <a:pt x="1172" y="353"/>
                  </a:lnTo>
                  <a:lnTo>
                    <a:pt x="1274" y="295"/>
                  </a:lnTo>
                  <a:lnTo>
                    <a:pt x="1379" y="241"/>
                  </a:lnTo>
                  <a:lnTo>
                    <a:pt x="1487" y="192"/>
                  </a:lnTo>
                  <a:lnTo>
                    <a:pt x="1598" y="148"/>
                  </a:lnTo>
                  <a:lnTo>
                    <a:pt x="1710" y="110"/>
                  </a:lnTo>
                  <a:lnTo>
                    <a:pt x="1826" y="77"/>
                  </a:lnTo>
                  <a:lnTo>
                    <a:pt x="1944" y="50"/>
                  </a:lnTo>
                  <a:lnTo>
                    <a:pt x="2064" y="29"/>
                  </a:lnTo>
                  <a:lnTo>
                    <a:pt x="2186" y="13"/>
                  </a:lnTo>
                  <a:lnTo>
                    <a:pt x="2310" y="4"/>
                  </a:lnTo>
                  <a:lnTo>
                    <a:pt x="2435" y="0"/>
                  </a:lnTo>
                  <a:lnTo>
                    <a:pt x="2560" y="4"/>
                  </a:lnTo>
                  <a:lnTo>
                    <a:pt x="2684" y="13"/>
                  </a:lnTo>
                  <a:lnTo>
                    <a:pt x="2806" y="29"/>
                  </a:lnTo>
                  <a:lnTo>
                    <a:pt x="2925" y="50"/>
                  </a:lnTo>
                  <a:lnTo>
                    <a:pt x="3043" y="77"/>
                  </a:lnTo>
                  <a:lnTo>
                    <a:pt x="3158" y="110"/>
                  </a:lnTo>
                  <a:lnTo>
                    <a:pt x="3271" y="148"/>
                  </a:lnTo>
                  <a:lnTo>
                    <a:pt x="3383" y="192"/>
                  </a:lnTo>
                  <a:lnTo>
                    <a:pt x="3490" y="241"/>
                  </a:lnTo>
                  <a:lnTo>
                    <a:pt x="3594" y="295"/>
                  </a:lnTo>
                  <a:lnTo>
                    <a:pt x="3697" y="353"/>
                  </a:lnTo>
                  <a:lnTo>
                    <a:pt x="3796" y="416"/>
                  </a:lnTo>
                  <a:lnTo>
                    <a:pt x="3891" y="484"/>
                  </a:lnTo>
                  <a:lnTo>
                    <a:pt x="3983" y="556"/>
                  </a:lnTo>
                  <a:lnTo>
                    <a:pt x="4071" y="633"/>
                  </a:lnTo>
                  <a:lnTo>
                    <a:pt x="4156" y="714"/>
                  </a:lnTo>
                  <a:lnTo>
                    <a:pt x="4237" y="799"/>
                  </a:lnTo>
                  <a:lnTo>
                    <a:pt x="4313" y="887"/>
                  </a:lnTo>
                  <a:lnTo>
                    <a:pt x="4386" y="979"/>
                  </a:lnTo>
                  <a:lnTo>
                    <a:pt x="4453" y="1074"/>
                  </a:lnTo>
                  <a:lnTo>
                    <a:pt x="4516" y="1173"/>
                  </a:lnTo>
                  <a:lnTo>
                    <a:pt x="4575" y="1276"/>
                  </a:lnTo>
                  <a:lnTo>
                    <a:pt x="4629" y="1380"/>
                  </a:lnTo>
                  <a:lnTo>
                    <a:pt x="4677" y="1488"/>
                  </a:lnTo>
                  <a:lnTo>
                    <a:pt x="4721" y="1598"/>
                  </a:lnTo>
                  <a:lnTo>
                    <a:pt x="4760" y="1712"/>
                  </a:lnTo>
                  <a:lnTo>
                    <a:pt x="4792" y="1827"/>
                  </a:lnTo>
                  <a:lnTo>
                    <a:pt x="4819" y="1945"/>
                  </a:lnTo>
                  <a:lnTo>
                    <a:pt x="4841" y="2065"/>
                  </a:lnTo>
                  <a:lnTo>
                    <a:pt x="4857" y="2187"/>
                  </a:lnTo>
                  <a:lnTo>
                    <a:pt x="4866" y="2311"/>
                  </a:lnTo>
                  <a:lnTo>
                    <a:pt x="4869" y="2436"/>
                  </a:lnTo>
                  <a:lnTo>
                    <a:pt x="4866" y="2561"/>
                  </a:lnTo>
                  <a:lnTo>
                    <a:pt x="4857" y="2685"/>
                  </a:lnTo>
                  <a:lnTo>
                    <a:pt x="4841" y="2807"/>
                  </a:lnTo>
                  <a:lnTo>
                    <a:pt x="4819" y="2927"/>
                  </a:lnTo>
                  <a:lnTo>
                    <a:pt x="4792" y="3045"/>
                  </a:lnTo>
                  <a:lnTo>
                    <a:pt x="4760" y="3161"/>
                  </a:lnTo>
                  <a:lnTo>
                    <a:pt x="4721" y="3274"/>
                  </a:lnTo>
                  <a:lnTo>
                    <a:pt x="4677" y="3384"/>
                  </a:lnTo>
                  <a:lnTo>
                    <a:pt x="4629" y="3492"/>
                  </a:lnTo>
                  <a:lnTo>
                    <a:pt x="4575" y="3597"/>
                  </a:lnTo>
                  <a:lnTo>
                    <a:pt x="4516" y="3699"/>
                  </a:lnTo>
                  <a:lnTo>
                    <a:pt x="4453" y="3798"/>
                  </a:lnTo>
                  <a:lnTo>
                    <a:pt x="4386" y="3894"/>
                  </a:lnTo>
                  <a:lnTo>
                    <a:pt x="4313" y="3985"/>
                  </a:lnTo>
                  <a:lnTo>
                    <a:pt x="4237" y="4074"/>
                  </a:lnTo>
                  <a:lnTo>
                    <a:pt x="4156" y="4159"/>
                  </a:lnTo>
                  <a:lnTo>
                    <a:pt x="4071" y="4239"/>
                  </a:lnTo>
                  <a:lnTo>
                    <a:pt x="3983" y="4315"/>
                  </a:lnTo>
                  <a:lnTo>
                    <a:pt x="3891" y="4388"/>
                  </a:lnTo>
                  <a:lnTo>
                    <a:pt x="3796" y="4456"/>
                  </a:lnTo>
                  <a:lnTo>
                    <a:pt x="3697" y="4519"/>
                  </a:lnTo>
                  <a:lnTo>
                    <a:pt x="3594" y="4578"/>
                  </a:lnTo>
                  <a:lnTo>
                    <a:pt x="3490" y="4631"/>
                  </a:lnTo>
                  <a:lnTo>
                    <a:pt x="3383" y="4681"/>
                  </a:lnTo>
                  <a:lnTo>
                    <a:pt x="3271" y="4724"/>
                  </a:lnTo>
                  <a:lnTo>
                    <a:pt x="3158" y="4762"/>
                  </a:lnTo>
                  <a:lnTo>
                    <a:pt x="3043" y="4796"/>
                  </a:lnTo>
                  <a:lnTo>
                    <a:pt x="2925" y="4823"/>
                  </a:lnTo>
                  <a:lnTo>
                    <a:pt x="2806" y="4844"/>
                  </a:lnTo>
                  <a:lnTo>
                    <a:pt x="2684" y="4859"/>
                  </a:lnTo>
                  <a:lnTo>
                    <a:pt x="2560" y="4869"/>
                  </a:lnTo>
                  <a:lnTo>
                    <a:pt x="2435" y="4872"/>
                  </a:lnTo>
                  <a:lnTo>
                    <a:pt x="2390" y="4871"/>
                  </a:lnTo>
                  <a:lnTo>
                    <a:pt x="2345" y="4870"/>
                  </a:lnTo>
                  <a:lnTo>
                    <a:pt x="2301" y="4868"/>
                  </a:lnTo>
                  <a:lnTo>
                    <a:pt x="2257" y="4866"/>
                  </a:lnTo>
                  <a:lnTo>
                    <a:pt x="2213" y="4862"/>
                  </a:lnTo>
                  <a:lnTo>
                    <a:pt x="2169" y="4858"/>
                  </a:lnTo>
                  <a:lnTo>
                    <a:pt x="2126" y="4853"/>
                  </a:lnTo>
                  <a:lnTo>
                    <a:pt x="2083" y="4848"/>
                  </a:lnTo>
                  <a:lnTo>
                    <a:pt x="2041" y="4841"/>
                  </a:lnTo>
                  <a:lnTo>
                    <a:pt x="1998" y="4833"/>
                  </a:lnTo>
                  <a:lnTo>
                    <a:pt x="1956" y="4825"/>
                  </a:lnTo>
                  <a:lnTo>
                    <a:pt x="1914" y="4817"/>
                  </a:lnTo>
                  <a:lnTo>
                    <a:pt x="1873" y="4807"/>
                  </a:lnTo>
                  <a:lnTo>
                    <a:pt x="1831" y="4797"/>
                  </a:lnTo>
                  <a:lnTo>
                    <a:pt x="1790" y="4786"/>
                  </a:lnTo>
                  <a:lnTo>
                    <a:pt x="1750" y="4774"/>
                  </a:lnTo>
                  <a:lnTo>
                    <a:pt x="1709" y="4762"/>
                  </a:lnTo>
                  <a:lnTo>
                    <a:pt x="1669" y="4748"/>
                  </a:lnTo>
                  <a:lnTo>
                    <a:pt x="1628" y="4735"/>
                  </a:lnTo>
                  <a:lnTo>
                    <a:pt x="1589" y="4720"/>
                  </a:lnTo>
                  <a:lnTo>
                    <a:pt x="1549" y="4704"/>
                  </a:lnTo>
                  <a:lnTo>
                    <a:pt x="1510" y="4689"/>
                  </a:lnTo>
                  <a:lnTo>
                    <a:pt x="1470" y="4672"/>
                  </a:lnTo>
                  <a:lnTo>
                    <a:pt x="1431" y="4655"/>
                  </a:lnTo>
                  <a:lnTo>
                    <a:pt x="1393" y="4637"/>
                  </a:lnTo>
                  <a:lnTo>
                    <a:pt x="1353" y="4618"/>
                  </a:lnTo>
                  <a:lnTo>
                    <a:pt x="1315" y="4597"/>
                  </a:lnTo>
                  <a:lnTo>
                    <a:pt x="1276" y="4577"/>
                  </a:lnTo>
                  <a:lnTo>
                    <a:pt x="1239" y="4557"/>
                  </a:lnTo>
                  <a:lnTo>
                    <a:pt x="1201" y="4535"/>
                  </a:lnTo>
                  <a:lnTo>
                    <a:pt x="1164" y="4513"/>
                  </a:lnTo>
                  <a:lnTo>
                    <a:pt x="1125" y="4489"/>
                  </a:lnTo>
                  <a:lnTo>
                    <a:pt x="1106" y="4478"/>
                  </a:lnTo>
                  <a:lnTo>
                    <a:pt x="1083" y="4463"/>
                  </a:lnTo>
                  <a:lnTo>
                    <a:pt x="1057" y="4447"/>
                  </a:lnTo>
                  <a:lnTo>
                    <a:pt x="1026" y="4428"/>
                  </a:lnTo>
                  <a:lnTo>
                    <a:pt x="1006" y="4416"/>
                  </a:lnTo>
                  <a:lnTo>
                    <a:pt x="986" y="4407"/>
                  </a:lnTo>
                  <a:lnTo>
                    <a:pt x="968" y="4401"/>
                  </a:lnTo>
                  <a:lnTo>
                    <a:pt x="950" y="4398"/>
                  </a:lnTo>
                  <a:lnTo>
                    <a:pt x="933" y="4397"/>
                  </a:lnTo>
                  <a:lnTo>
                    <a:pt x="917" y="4399"/>
                  </a:lnTo>
                  <a:lnTo>
                    <a:pt x="901" y="4402"/>
                  </a:lnTo>
                  <a:lnTo>
                    <a:pt x="887" y="4408"/>
                  </a:lnTo>
                  <a:lnTo>
                    <a:pt x="872" y="4416"/>
                  </a:lnTo>
                  <a:lnTo>
                    <a:pt x="856" y="4425"/>
                  </a:lnTo>
                  <a:lnTo>
                    <a:pt x="841" y="4436"/>
                  </a:lnTo>
                  <a:lnTo>
                    <a:pt x="826" y="4448"/>
                  </a:lnTo>
                  <a:lnTo>
                    <a:pt x="793" y="4475"/>
                  </a:lnTo>
                  <a:lnTo>
                    <a:pt x="756" y="4506"/>
                  </a:lnTo>
                  <a:lnTo>
                    <a:pt x="736" y="4522"/>
                  </a:lnTo>
                  <a:lnTo>
                    <a:pt x="714" y="4539"/>
                  </a:lnTo>
                  <a:lnTo>
                    <a:pt x="692" y="4554"/>
                  </a:lnTo>
                  <a:lnTo>
                    <a:pt x="667" y="4570"/>
                  </a:lnTo>
                  <a:lnTo>
                    <a:pt x="640" y="4586"/>
                  </a:lnTo>
                  <a:lnTo>
                    <a:pt x="612" y="4602"/>
                  </a:lnTo>
                  <a:lnTo>
                    <a:pt x="580" y="4616"/>
                  </a:lnTo>
                  <a:lnTo>
                    <a:pt x="547" y="4630"/>
                  </a:lnTo>
                  <a:lnTo>
                    <a:pt x="511" y="4642"/>
                  </a:lnTo>
                  <a:lnTo>
                    <a:pt x="472" y="4654"/>
                  </a:lnTo>
                  <a:lnTo>
                    <a:pt x="430" y="4664"/>
                  </a:lnTo>
                  <a:lnTo>
                    <a:pt x="386" y="4672"/>
                  </a:lnTo>
                  <a:lnTo>
                    <a:pt x="338" y="4678"/>
                  </a:lnTo>
                  <a:lnTo>
                    <a:pt x="286" y="4683"/>
                  </a:lnTo>
                  <a:lnTo>
                    <a:pt x="231" y="4686"/>
                  </a:lnTo>
                  <a:lnTo>
                    <a:pt x="172" y="4686"/>
                  </a:lnTo>
                  <a:lnTo>
                    <a:pt x="192" y="4675"/>
                  </a:lnTo>
                  <a:lnTo>
                    <a:pt x="213" y="4663"/>
                  </a:lnTo>
                  <a:lnTo>
                    <a:pt x="231" y="4649"/>
                  </a:lnTo>
                  <a:lnTo>
                    <a:pt x="249" y="4636"/>
                  </a:lnTo>
                  <a:lnTo>
                    <a:pt x="266" y="4621"/>
                  </a:lnTo>
                  <a:lnTo>
                    <a:pt x="280" y="4606"/>
                  </a:lnTo>
                  <a:lnTo>
                    <a:pt x="295" y="4590"/>
                  </a:lnTo>
                  <a:lnTo>
                    <a:pt x="310" y="4575"/>
                  </a:lnTo>
                  <a:lnTo>
                    <a:pt x="322" y="4558"/>
                  </a:lnTo>
                  <a:lnTo>
                    <a:pt x="333" y="4541"/>
                  </a:lnTo>
                  <a:lnTo>
                    <a:pt x="345" y="4523"/>
                  </a:lnTo>
                  <a:lnTo>
                    <a:pt x="355" y="4505"/>
                  </a:lnTo>
                  <a:lnTo>
                    <a:pt x="364" y="4487"/>
                  </a:lnTo>
                  <a:lnTo>
                    <a:pt x="373" y="4468"/>
                  </a:lnTo>
                  <a:lnTo>
                    <a:pt x="381" y="4448"/>
                  </a:lnTo>
                  <a:lnTo>
                    <a:pt x="387" y="4429"/>
                  </a:lnTo>
                  <a:lnTo>
                    <a:pt x="393" y="4410"/>
                  </a:lnTo>
                  <a:lnTo>
                    <a:pt x="399" y="4391"/>
                  </a:lnTo>
                  <a:lnTo>
                    <a:pt x="403" y="4371"/>
                  </a:lnTo>
                  <a:lnTo>
                    <a:pt x="408" y="4351"/>
                  </a:lnTo>
                  <a:lnTo>
                    <a:pt x="411" y="4332"/>
                  </a:lnTo>
                  <a:lnTo>
                    <a:pt x="414" y="4312"/>
                  </a:lnTo>
                  <a:lnTo>
                    <a:pt x="417" y="4293"/>
                  </a:lnTo>
                  <a:lnTo>
                    <a:pt x="418" y="4274"/>
                  </a:lnTo>
                  <a:lnTo>
                    <a:pt x="420" y="4235"/>
                  </a:lnTo>
                  <a:lnTo>
                    <a:pt x="419" y="4198"/>
                  </a:lnTo>
                  <a:lnTo>
                    <a:pt x="417" y="4163"/>
                  </a:lnTo>
                  <a:lnTo>
                    <a:pt x="413" y="4129"/>
                  </a:lnTo>
                  <a:lnTo>
                    <a:pt x="407" y="4093"/>
                  </a:lnTo>
                  <a:lnTo>
                    <a:pt x="399" y="4057"/>
                  </a:lnTo>
                  <a:lnTo>
                    <a:pt x="390" y="4020"/>
                  </a:lnTo>
                  <a:lnTo>
                    <a:pt x="379" y="3983"/>
                  </a:lnTo>
                  <a:lnTo>
                    <a:pt x="367" y="3944"/>
                  </a:lnTo>
                  <a:lnTo>
                    <a:pt x="354" y="3906"/>
                  </a:lnTo>
                  <a:lnTo>
                    <a:pt x="340" y="3867"/>
                  </a:lnTo>
                  <a:lnTo>
                    <a:pt x="324" y="3826"/>
                  </a:lnTo>
                  <a:lnTo>
                    <a:pt x="293" y="3744"/>
                  </a:lnTo>
                  <a:lnTo>
                    <a:pt x="258" y="3657"/>
                  </a:lnTo>
                  <a:lnTo>
                    <a:pt x="222" y="3567"/>
                  </a:lnTo>
                  <a:lnTo>
                    <a:pt x="186" y="3471"/>
                  </a:lnTo>
                  <a:lnTo>
                    <a:pt x="168" y="3421"/>
                  </a:lnTo>
                  <a:lnTo>
                    <a:pt x="150" y="3372"/>
                  </a:lnTo>
                  <a:lnTo>
                    <a:pt x="133" y="3320"/>
                  </a:lnTo>
                  <a:lnTo>
                    <a:pt x="116" y="3266"/>
                  </a:lnTo>
                  <a:lnTo>
                    <a:pt x="100" y="3212"/>
                  </a:lnTo>
                  <a:lnTo>
                    <a:pt x="84" y="3155"/>
                  </a:lnTo>
                  <a:lnTo>
                    <a:pt x="70" y="3099"/>
                  </a:lnTo>
                  <a:lnTo>
                    <a:pt x="57" y="3039"/>
                  </a:lnTo>
                  <a:lnTo>
                    <a:pt x="45" y="2979"/>
                  </a:lnTo>
                  <a:lnTo>
                    <a:pt x="34" y="2917"/>
                  </a:lnTo>
                  <a:lnTo>
                    <a:pt x="23" y="2853"/>
                  </a:lnTo>
                  <a:lnTo>
                    <a:pt x="15" y="2788"/>
                  </a:lnTo>
                  <a:lnTo>
                    <a:pt x="9" y="2721"/>
                  </a:lnTo>
                  <a:lnTo>
                    <a:pt x="4" y="2651"/>
                  </a:lnTo>
                  <a:lnTo>
                    <a:pt x="1" y="2581"/>
                  </a:lnTo>
                  <a:lnTo>
                    <a:pt x="0" y="2508"/>
                  </a:lnTo>
                  <a:close/>
                </a:path>
              </a:pathLst>
            </a:custGeom>
            <a:solidFill>
              <a:schemeClr val="accent1"/>
            </a:solidFill>
            <a:ln>
              <a:no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9" name="淘宝店chenying0907 8"/>
            <p:cNvSpPr>
              <a:spLocks/>
            </p:cNvSpPr>
            <p:nvPr/>
          </p:nvSpPr>
          <p:spPr bwMode="auto">
            <a:xfrm>
              <a:off x="4725988" y="2157115"/>
              <a:ext cx="709613" cy="709613"/>
            </a:xfrm>
            <a:custGeom>
              <a:avLst/>
              <a:gdLst>
                <a:gd name="T0" fmla="*/ 9 w 3575"/>
                <a:gd name="T1" fmla="*/ 1972 h 3577"/>
                <a:gd name="T2" fmla="*/ 56 w 3575"/>
                <a:gd name="T3" fmla="*/ 2235 h 3577"/>
                <a:gd name="T4" fmla="*/ 140 w 3575"/>
                <a:gd name="T5" fmla="*/ 2485 h 3577"/>
                <a:gd name="T6" fmla="*/ 259 w 3575"/>
                <a:gd name="T7" fmla="*/ 2716 h 3577"/>
                <a:gd name="T8" fmla="*/ 407 w 3575"/>
                <a:gd name="T9" fmla="*/ 2927 h 3577"/>
                <a:gd name="T10" fmla="*/ 586 w 3575"/>
                <a:gd name="T11" fmla="*/ 3113 h 3577"/>
                <a:gd name="T12" fmla="*/ 788 w 3575"/>
                <a:gd name="T13" fmla="*/ 3272 h 3577"/>
                <a:gd name="T14" fmla="*/ 1013 w 3575"/>
                <a:gd name="T15" fmla="*/ 3400 h 3577"/>
                <a:gd name="T16" fmla="*/ 1256 w 3575"/>
                <a:gd name="T17" fmla="*/ 3497 h 3577"/>
                <a:gd name="T18" fmla="*/ 1515 w 3575"/>
                <a:gd name="T19" fmla="*/ 3557 h 3577"/>
                <a:gd name="T20" fmla="*/ 1788 w 3575"/>
                <a:gd name="T21" fmla="*/ 3577 h 3577"/>
                <a:gd name="T22" fmla="*/ 2059 w 3575"/>
                <a:gd name="T23" fmla="*/ 3557 h 3577"/>
                <a:gd name="T24" fmla="*/ 2319 w 3575"/>
                <a:gd name="T25" fmla="*/ 3497 h 3577"/>
                <a:gd name="T26" fmla="*/ 2563 w 3575"/>
                <a:gd name="T27" fmla="*/ 3400 h 3577"/>
                <a:gd name="T28" fmla="*/ 2787 w 3575"/>
                <a:gd name="T29" fmla="*/ 3272 h 3577"/>
                <a:gd name="T30" fmla="*/ 2989 w 3575"/>
                <a:gd name="T31" fmla="*/ 3113 h 3577"/>
                <a:gd name="T32" fmla="*/ 3167 w 3575"/>
                <a:gd name="T33" fmla="*/ 2927 h 3577"/>
                <a:gd name="T34" fmla="*/ 3317 w 3575"/>
                <a:gd name="T35" fmla="*/ 2716 h 3577"/>
                <a:gd name="T36" fmla="*/ 3435 w 3575"/>
                <a:gd name="T37" fmla="*/ 2485 h 3577"/>
                <a:gd name="T38" fmla="*/ 3519 w 3575"/>
                <a:gd name="T39" fmla="*/ 2235 h 3577"/>
                <a:gd name="T40" fmla="*/ 3566 w 3575"/>
                <a:gd name="T41" fmla="*/ 1972 h 3577"/>
                <a:gd name="T42" fmla="*/ 3573 w 3575"/>
                <a:gd name="T43" fmla="*/ 1696 h 3577"/>
                <a:gd name="T44" fmla="*/ 3539 w 3575"/>
                <a:gd name="T45" fmla="*/ 1427 h 3577"/>
                <a:gd name="T46" fmla="*/ 3467 w 3575"/>
                <a:gd name="T47" fmla="*/ 1173 h 3577"/>
                <a:gd name="T48" fmla="*/ 3360 w 3575"/>
                <a:gd name="T49" fmla="*/ 935 h 3577"/>
                <a:gd name="T50" fmla="*/ 3220 w 3575"/>
                <a:gd name="T51" fmla="*/ 718 h 3577"/>
                <a:gd name="T52" fmla="*/ 3052 w 3575"/>
                <a:gd name="T53" fmla="*/ 523 h 3577"/>
                <a:gd name="T54" fmla="*/ 2857 w 3575"/>
                <a:gd name="T55" fmla="*/ 355 h 3577"/>
                <a:gd name="T56" fmla="*/ 2640 w 3575"/>
                <a:gd name="T57" fmla="*/ 215 h 3577"/>
                <a:gd name="T58" fmla="*/ 2402 w 3575"/>
                <a:gd name="T59" fmla="*/ 108 h 3577"/>
                <a:gd name="T60" fmla="*/ 2147 w 3575"/>
                <a:gd name="T61" fmla="*/ 36 h 3577"/>
                <a:gd name="T62" fmla="*/ 1879 w 3575"/>
                <a:gd name="T63" fmla="*/ 2 h 3577"/>
                <a:gd name="T64" fmla="*/ 1604 w 3575"/>
                <a:gd name="T65" fmla="*/ 9 h 3577"/>
                <a:gd name="T66" fmla="*/ 1341 w 3575"/>
                <a:gd name="T67" fmla="*/ 56 h 3577"/>
                <a:gd name="T68" fmla="*/ 1091 w 3575"/>
                <a:gd name="T69" fmla="*/ 139 h 3577"/>
                <a:gd name="T70" fmla="*/ 860 w 3575"/>
                <a:gd name="T71" fmla="*/ 258 h 3577"/>
                <a:gd name="T72" fmla="*/ 650 w 3575"/>
                <a:gd name="T73" fmla="*/ 408 h 3577"/>
                <a:gd name="T74" fmla="*/ 464 w 3575"/>
                <a:gd name="T75" fmla="*/ 585 h 3577"/>
                <a:gd name="T76" fmla="*/ 305 w 3575"/>
                <a:gd name="T77" fmla="*/ 788 h 3577"/>
                <a:gd name="T78" fmla="*/ 175 w 3575"/>
                <a:gd name="T79" fmla="*/ 1012 h 3577"/>
                <a:gd name="T80" fmla="*/ 80 w 3575"/>
                <a:gd name="T81" fmla="*/ 1256 h 3577"/>
                <a:gd name="T82" fmla="*/ 20 w 3575"/>
                <a:gd name="T83" fmla="*/ 1516 h 3577"/>
                <a:gd name="T84" fmla="*/ 0 w 3575"/>
                <a:gd name="T85" fmla="*/ 1788 h 3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7">
                  <a:moveTo>
                    <a:pt x="0" y="1788"/>
                  </a:moveTo>
                  <a:lnTo>
                    <a:pt x="2" y="1880"/>
                  </a:lnTo>
                  <a:lnTo>
                    <a:pt x="9" y="1972"/>
                  </a:lnTo>
                  <a:lnTo>
                    <a:pt x="20" y="2061"/>
                  </a:lnTo>
                  <a:lnTo>
                    <a:pt x="36" y="2149"/>
                  </a:lnTo>
                  <a:lnTo>
                    <a:pt x="56" y="2235"/>
                  </a:lnTo>
                  <a:lnTo>
                    <a:pt x="80" y="2320"/>
                  </a:lnTo>
                  <a:lnTo>
                    <a:pt x="108" y="2403"/>
                  </a:lnTo>
                  <a:lnTo>
                    <a:pt x="140" y="2485"/>
                  </a:lnTo>
                  <a:lnTo>
                    <a:pt x="175" y="2564"/>
                  </a:lnTo>
                  <a:lnTo>
                    <a:pt x="216" y="2641"/>
                  </a:lnTo>
                  <a:lnTo>
                    <a:pt x="259" y="2716"/>
                  </a:lnTo>
                  <a:lnTo>
                    <a:pt x="305" y="2788"/>
                  </a:lnTo>
                  <a:lnTo>
                    <a:pt x="355" y="2859"/>
                  </a:lnTo>
                  <a:lnTo>
                    <a:pt x="407" y="2927"/>
                  </a:lnTo>
                  <a:lnTo>
                    <a:pt x="464" y="2991"/>
                  </a:lnTo>
                  <a:lnTo>
                    <a:pt x="524" y="3053"/>
                  </a:lnTo>
                  <a:lnTo>
                    <a:pt x="586" y="3113"/>
                  </a:lnTo>
                  <a:lnTo>
                    <a:pt x="650" y="3169"/>
                  </a:lnTo>
                  <a:lnTo>
                    <a:pt x="717" y="3222"/>
                  </a:lnTo>
                  <a:lnTo>
                    <a:pt x="788" y="3272"/>
                  </a:lnTo>
                  <a:lnTo>
                    <a:pt x="860" y="3318"/>
                  </a:lnTo>
                  <a:lnTo>
                    <a:pt x="935" y="3361"/>
                  </a:lnTo>
                  <a:lnTo>
                    <a:pt x="1013" y="3400"/>
                  </a:lnTo>
                  <a:lnTo>
                    <a:pt x="1091" y="3436"/>
                  </a:lnTo>
                  <a:lnTo>
                    <a:pt x="1173" y="3469"/>
                  </a:lnTo>
                  <a:lnTo>
                    <a:pt x="1256" y="3497"/>
                  </a:lnTo>
                  <a:lnTo>
                    <a:pt x="1341" y="3521"/>
                  </a:lnTo>
                  <a:lnTo>
                    <a:pt x="1427" y="3541"/>
                  </a:lnTo>
                  <a:lnTo>
                    <a:pt x="1515" y="3557"/>
                  </a:lnTo>
                  <a:lnTo>
                    <a:pt x="1604" y="3568"/>
                  </a:lnTo>
                  <a:lnTo>
                    <a:pt x="1696" y="3575"/>
                  </a:lnTo>
                  <a:lnTo>
                    <a:pt x="1788" y="3577"/>
                  </a:lnTo>
                  <a:lnTo>
                    <a:pt x="1879" y="3575"/>
                  </a:lnTo>
                  <a:lnTo>
                    <a:pt x="1970" y="3568"/>
                  </a:lnTo>
                  <a:lnTo>
                    <a:pt x="2059" y="3557"/>
                  </a:lnTo>
                  <a:lnTo>
                    <a:pt x="2147" y="3541"/>
                  </a:lnTo>
                  <a:lnTo>
                    <a:pt x="2234" y="3521"/>
                  </a:lnTo>
                  <a:lnTo>
                    <a:pt x="2319" y="3497"/>
                  </a:lnTo>
                  <a:lnTo>
                    <a:pt x="2402" y="3469"/>
                  </a:lnTo>
                  <a:lnTo>
                    <a:pt x="2483" y="3436"/>
                  </a:lnTo>
                  <a:lnTo>
                    <a:pt x="2563" y="3400"/>
                  </a:lnTo>
                  <a:lnTo>
                    <a:pt x="2640" y="3361"/>
                  </a:lnTo>
                  <a:lnTo>
                    <a:pt x="2714" y="3318"/>
                  </a:lnTo>
                  <a:lnTo>
                    <a:pt x="2787" y="3272"/>
                  </a:lnTo>
                  <a:lnTo>
                    <a:pt x="2857" y="3222"/>
                  </a:lnTo>
                  <a:lnTo>
                    <a:pt x="2925" y="3169"/>
                  </a:lnTo>
                  <a:lnTo>
                    <a:pt x="2989" y="3113"/>
                  </a:lnTo>
                  <a:lnTo>
                    <a:pt x="3052" y="3053"/>
                  </a:lnTo>
                  <a:lnTo>
                    <a:pt x="3111" y="2991"/>
                  </a:lnTo>
                  <a:lnTo>
                    <a:pt x="3167" y="2927"/>
                  </a:lnTo>
                  <a:lnTo>
                    <a:pt x="3220" y="2859"/>
                  </a:lnTo>
                  <a:lnTo>
                    <a:pt x="3270" y="2788"/>
                  </a:lnTo>
                  <a:lnTo>
                    <a:pt x="3317" y="2716"/>
                  </a:lnTo>
                  <a:lnTo>
                    <a:pt x="3360" y="2641"/>
                  </a:lnTo>
                  <a:lnTo>
                    <a:pt x="3399" y="2564"/>
                  </a:lnTo>
                  <a:lnTo>
                    <a:pt x="3435" y="2485"/>
                  </a:lnTo>
                  <a:lnTo>
                    <a:pt x="3467" y="2403"/>
                  </a:lnTo>
                  <a:lnTo>
                    <a:pt x="3495" y="2320"/>
                  </a:lnTo>
                  <a:lnTo>
                    <a:pt x="3519" y="2235"/>
                  </a:lnTo>
                  <a:lnTo>
                    <a:pt x="3539" y="2149"/>
                  </a:lnTo>
                  <a:lnTo>
                    <a:pt x="3555" y="2061"/>
                  </a:lnTo>
                  <a:lnTo>
                    <a:pt x="3566" y="1972"/>
                  </a:lnTo>
                  <a:lnTo>
                    <a:pt x="3573" y="1880"/>
                  </a:lnTo>
                  <a:lnTo>
                    <a:pt x="3575" y="1788"/>
                  </a:lnTo>
                  <a:lnTo>
                    <a:pt x="3573" y="1696"/>
                  </a:lnTo>
                  <a:lnTo>
                    <a:pt x="3566" y="1605"/>
                  </a:lnTo>
                  <a:lnTo>
                    <a:pt x="3555" y="1516"/>
                  </a:lnTo>
                  <a:lnTo>
                    <a:pt x="3539" y="1427"/>
                  </a:lnTo>
                  <a:lnTo>
                    <a:pt x="3519" y="1341"/>
                  </a:lnTo>
                  <a:lnTo>
                    <a:pt x="3495" y="1256"/>
                  </a:lnTo>
                  <a:lnTo>
                    <a:pt x="3467" y="1173"/>
                  </a:lnTo>
                  <a:lnTo>
                    <a:pt x="3435" y="1092"/>
                  </a:lnTo>
                  <a:lnTo>
                    <a:pt x="3399" y="1012"/>
                  </a:lnTo>
                  <a:lnTo>
                    <a:pt x="3360" y="935"/>
                  </a:lnTo>
                  <a:lnTo>
                    <a:pt x="3317" y="861"/>
                  </a:lnTo>
                  <a:lnTo>
                    <a:pt x="3270" y="788"/>
                  </a:lnTo>
                  <a:lnTo>
                    <a:pt x="3220" y="718"/>
                  </a:lnTo>
                  <a:lnTo>
                    <a:pt x="3167" y="650"/>
                  </a:lnTo>
                  <a:lnTo>
                    <a:pt x="3111" y="585"/>
                  </a:lnTo>
                  <a:lnTo>
                    <a:pt x="3052" y="523"/>
                  </a:lnTo>
                  <a:lnTo>
                    <a:pt x="2989" y="464"/>
                  </a:lnTo>
                  <a:lnTo>
                    <a:pt x="2925" y="408"/>
                  </a:lnTo>
                  <a:lnTo>
                    <a:pt x="2857" y="355"/>
                  </a:lnTo>
                  <a:lnTo>
                    <a:pt x="2787" y="305"/>
                  </a:lnTo>
                  <a:lnTo>
                    <a:pt x="2714" y="258"/>
                  </a:lnTo>
                  <a:lnTo>
                    <a:pt x="2640" y="215"/>
                  </a:lnTo>
                  <a:lnTo>
                    <a:pt x="2563" y="175"/>
                  </a:lnTo>
                  <a:lnTo>
                    <a:pt x="2483" y="139"/>
                  </a:lnTo>
                  <a:lnTo>
                    <a:pt x="2402" y="108"/>
                  </a:lnTo>
                  <a:lnTo>
                    <a:pt x="2319" y="80"/>
                  </a:lnTo>
                  <a:lnTo>
                    <a:pt x="2234" y="56"/>
                  </a:lnTo>
                  <a:lnTo>
                    <a:pt x="2147" y="36"/>
                  </a:lnTo>
                  <a:lnTo>
                    <a:pt x="2059" y="20"/>
                  </a:lnTo>
                  <a:lnTo>
                    <a:pt x="1970" y="9"/>
                  </a:lnTo>
                  <a:lnTo>
                    <a:pt x="1879" y="2"/>
                  </a:lnTo>
                  <a:lnTo>
                    <a:pt x="1788" y="0"/>
                  </a:lnTo>
                  <a:lnTo>
                    <a:pt x="1696" y="2"/>
                  </a:lnTo>
                  <a:lnTo>
                    <a:pt x="1604" y="9"/>
                  </a:lnTo>
                  <a:lnTo>
                    <a:pt x="1515" y="20"/>
                  </a:lnTo>
                  <a:lnTo>
                    <a:pt x="1427" y="36"/>
                  </a:lnTo>
                  <a:lnTo>
                    <a:pt x="1341" y="56"/>
                  </a:lnTo>
                  <a:lnTo>
                    <a:pt x="1256" y="80"/>
                  </a:lnTo>
                  <a:lnTo>
                    <a:pt x="1173" y="108"/>
                  </a:lnTo>
                  <a:lnTo>
                    <a:pt x="1091" y="139"/>
                  </a:lnTo>
                  <a:lnTo>
                    <a:pt x="1013" y="175"/>
                  </a:lnTo>
                  <a:lnTo>
                    <a:pt x="935" y="215"/>
                  </a:lnTo>
                  <a:lnTo>
                    <a:pt x="860" y="258"/>
                  </a:lnTo>
                  <a:lnTo>
                    <a:pt x="788" y="305"/>
                  </a:lnTo>
                  <a:lnTo>
                    <a:pt x="717" y="355"/>
                  </a:lnTo>
                  <a:lnTo>
                    <a:pt x="650" y="408"/>
                  </a:lnTo>
                  <a:lnTo>
                    <a:pt x="586" y="464"/>
                  </a:lnTo>
                  <a:lnTo>
                    <a:pt x="524" y="523"/>
                  </a:lnTo>
                  <a:lnTo>
                    <a:pt x="464" y="585"/>
                  </a:lnTo>
                  <a:lnTo>
                    <a:pt x="407" y="650"/>
                  </a:lnTo>
                  <a:lnTo>
                    <a:pt x="355" y="718"/>
                  </a:lnTo>
                  <a:lnTo>
                    <a:pt x="305" y="788"/>
                  </a:lnTo>
                  <a:lnTo>
                    <a:pt x="259" y="861"/>
                  </a:lnTo>
                  <a:lnTo>
                    <a:pt x="216" y="935"/>
                  </a:lnTo>
                  <a:lnTo>
                    <a:pt x="175" y="1012"/>
                  </a:lnTo>
                  <a:lnTo>
                    <a:pt x="140" y="1092"/>
                  </a:lnTo>
                  <a:lnTo>
                    <a:pt x="108" y="1173"/>
                  </a:lnTo>
                  <a:lnTo>
                    <a:pt x="80" y="1256"/>
                  </a:lnTo>
                  <a:lnTo>
                    <a:pt x="56" y="1341"/>
                  </a:lnTo>
                  <a:lnTo>
                    <a:pt x="36" y="1427"/>
                  </a:lnTo>
                  <a:lnTo>
                    <a:pt x="20" y="1516"/>
                  </a:lnTo>
                  <a:lnTo>
                    <a:pt x="9" y="1605"/>
                  </a:lnTo>
                  <a:lnTo>
                    <a:pt x="2" y="1696"/>
                  </a:lnTo>
                  <a:lnTo>
                    <a:pt x="0" y="1788"/>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 name="淘宝店chenying0907 4"/>
          <p:cNvGrpSpPr/>
          <p:nvPr/>
        </p:nvGrpSpPr>
        <p:grpSpPr>
          <a:xfrm>
            <a:off x="4836972" y="3741871"/>
            <a:ext cx="1288653" cy="1289051"/>
            <a:chOff x="3627438" y="2806403"/>
            <a:chExt cx="966788" cy="966788"/>
          </a:xfrm>
        </p:grpSpPr>
        <p:sp>
          <p:nvSpPr>
            <p:cNvPr id="10" name="淘宝店chenying0907 9"/>
            <p:cNvSpPr>
              <a:spLocks/>
            </p:cNvSpPr>
            <p:nvPr/>
          </p:nvSpPr>
          <p:spPr bwMode="auto">
            <a:xfrm>
              <a:off x="3627438" y="2806403"/>
              <a:ext cx="966788" cy="966788"/>
            </a:xfrm>
            <a:custGeom>
              <a:avLst/>
              <a:gdLst>
                <a:gd name="T0" fmla="*/ 4867 w 4869"/>
                <a:gd name="T1" fmla="*/ 2493 h 4872"/>
                <a:gd name="T2" fmla="*/ 4866 w 4869"/>
                <a:gd name="T3" fmla="*/ 2310 h 4872"/>
                <a:gd name="T4" fmla="*/ 4793 w 4869"/>
                <a:gd name="T5" fmla="*/ 1827 h 4872"/>
                <a:gd name="T6" fmla="*/ 4629 w 4869"/>
                <a:gd name="T7" fmla="*/ 1380 h 4872"/>
                <a:gd name="T8" fmla="*/ 4385 w 4869"/>
                <a:gd name="T9" fmla="*/ 978 h 4872"/>
                <a:gd name="T10" fmla="*/ 4071 w 4869"/>
                <a:gd name="T11" fmla="*/ 632 h 4872"/>
                <a:gd name="T12" fmla="*/ 3697 w 4869"/>
                <a:gd name="T13" fmla="*/ 353 h 4872"/>
                <a:gd name="T14" fmla="*/ 3271 w 4869"/>
                <a:gd name="T15" fmla="*/ 147 h 4872"/>
                <a:gd name="T16" fmla="*/ 2805 w 4869"/>
                <a:gd name="T17" fmla="*/ 28 h 4872"/>
                <a:gd name="T18" fmla="*/ 2309 w 4869"/>
                <a:gd name="T19" fmla="*/ 3 h 4872"/>
                <a:gd name="T20" fmla="*/ 1826 w 4869"/>
                <a:gd name="T21" fmla="*/ 76 h 4872"/>
                <a:gd name="T22" fmla="*/ 1379 w 4869"/>
                <a:gd name="T23" fmla="*/ 240 h 4872"/>
                <a:gd name="T24" fmla="*/ 978 w 4869"/>
                <a:gd name="T25" fmla="*/ 483 h 4872"/>
                <a:gd name="T26" fmla="*/ 632 w 4869"/>
                <a:gd name="T27" fmla="*/ 798 h 4872"/>
                <a:gd name="T28" fmla="*/ 353 w 4869"/>
                <a:gd name="T29" fmla="*/ 1172 h 4872"/>
                <a:gd name="T30" fmla="*/ 148 w 4869"/>
                <a:gd name="T31" fmla="*/ 1599 h 4872"/>
                <a:gd name="T32" fmla="*/ 28 w 4869"/>
                <a:gd name="T33" fmla="*/ 2065 h 4872"/>
                <a:gd name="T34" fmla="*/ 3 w 4869"/>
                <a:gd name="T35" fmla="*/ 2561 h 4872"/>
                <a:gd name="T36" fmla="*/ 77 w 4869"/>
                <a:gd name="T37" fmla="*/ 3044 h 4872"/>
                <a:gd name="T38" fmla="*/ 240 w 4869"/>
                <a:gd name="T39" fmla="*/ 3492 h 4872"/>
                <a:gd name="T40" fmla="*/ 483 w 4869"/>
                <a:gd name="T41" fmla="*/ 3893 h 4872"/>
                <a:gd name="T42" fmla="*/ 798 w 4869"/>
                <a:gd name="T43" fmla="*/ 4239 h 4872"/>
                <a:gd name="T44" fmla="*/ 1172 w 4869"/>
                <a:gd name="T45" fmla="*/ 4519 h 4872"/>
                <a:gd name="T46" fmla="*/ 1598 w 4869"/>
                <a:gd name="T47" fmla="*/ 4724 h 4872"/>
                <a:gd name="T48" fmla="*/ 2063 w 4869"/>
                <a:gd name="T49" fmla="*/ 4843 h 4872"/>
                <a:gd name="T50" fmla="*/ 2479 w 4869"/>
                <a:gd name="T51" fmla="*/ 4871 h 4872"/>
                <a:gd name="T52" fmla="*/ 2656 w 4869"/>
                <a:gd name="T53" fmla="*/ 4862 h 4872"/>
                <a:gd name="T54" fmla="*/ 2828 w 4869"/>
                <a:gd name="T55" fmla="*/ 4840 h 4872"/>
                <a:gd name="T56" fmla="*/ 2996 w 4869"/>
                <a:gd name="T57" fmla="*/ 4806 h 4872"/>
                <a:gd name="T58" fmla="*/ 3160 w 4869"/>
                <a:gd name="T59" fmla="*/ 4761 h 4872"/>
                <a:gd name="T60" fmla="*/ 3320 w 4869"/>
                <a:gd name="T61" fmla="*/ 4705 h 4872"/>
                <a:gd name="T62" fmla="*/ 3476 w 4869"/>
                <a:gd name="T63" fmla="*/ 4636 h 4872"/>
                <a:gd name="T64" fmla="*/ 3630 w 4869"/>
                <a:gd name="T65" fmla="*/ 4556 h 4872"/>
                <a:gd name="T66" fmla="*/ 3763 w 4869"/>
                <a:gd name="T67" fmla="*/ 4477 h 4872"/>
                <a:gd name="T68" fmla="*/ 3863 w 4869"/>
                <a:gd name="T69" fmla="*/ 4415 h 4872"/>
                <a:gd name="T70" fmla="*/ 3936 w 4869"/>
                <a:gd name="T71" fmla="*/ 4397 h 4872"/>
                <a:gd name="T72" fmla="*/ 3997 w 4869"/>
                <a:gd name="T73" fmla="*/ 4415 h 4872"/>
                <a:gd name="T74" fmla="*/ 4076 w 4869"/>
                <a:gd name="T75" fmla="*/ 4475 h 4872"/>
                <a:gd name="T76" fmla="*/ 4177 w 4869"/>
                <a:gd name="T77" fmla="*/ 4554 h 4872"/>
                <a:gd name="T78" fmla="*/ 4289 w 4869"/>
                <a:gd name="T79" fmla="*/ 4616 h 4872"/>
                <a:gd name="T80" fmla="*/ 4439 w 4869"/>
                <a:gd name="T81" fmla="*/ 4663 h 4872"/>
                <a:gd name="T82" fmla="*/ 4638 w 4869"/>
                <a:gd name="T83" fmla="*/ 4686 h 4872"/>
                <a:gd name="T84" fmla="*/ 4638 w 4869"/>
                <a:gd name="T85" fmla="*/ 4650 h 4872"/>
                <a:gd name="T86" fmla="*/ 4574 w 4869"/>
                <a:gd name="T87" fmla="*/ 4590 h 4872"/>
                <a:gd name="T88" fmla="*/ 4524 w 4869"/>
                <a:gd name="T89" fmla="*/ 4522 h 4872"/>
                <a:gd name="T90" fmla="*/ 4488 w 4869"/>
                <a:gd name="T91" fmla="*/ 4448 h 4872"/>
                <a:gd name="T92" fmla="*/ 4466 w 4869"/>
                <a:gd name="T93" fmla="*/ 4371 h 4872"/>
                <a:gd name="T94" fmla="*/ 4452 w 4869"/>
                <a:gd name="T95" fmla="*/ 4292 h 4872"/>
                <a:gd name="T96" fmla="*/ 4452 w 4869"/>
                <a:gd name="T97" fmla="*/ 4162 h 4872"/>
                <a:gd name="T98" fmla="*/ 4479 w 4869"/>
                <a:gd name="T99" fmla="*/ 4019 h 4872"/>
                <a:gd name="T100" fmla="*/ 4529 w 4869"/>
                <a:gd name="T101" fmla="*/ 3866 h 4872"/>
                <a:gd name="T102" fmla="*/ 4647 w 4869"/>
                <a:gd name="T103" fmla="*/ 3566 h 4872"/>
                <a:gd name="T104" fmla="*/ 4736 w 4869"/>
                <a:gd name="T105" fmla="*/ 3319 h 4872"/>
                <a:gd name="T106" fmla="*/ 4799 w 4869"/>
                <a:gd name="T107" fmla="*/ 3098 h 4872"/>
                <a:gd name="T108" fmla="*/ 4846 w 4869"/>
                <a:gd name="T109" fmla="*/ 2852 h 4872"/>
                <a:gd name="T110" fmla="*/ 4868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4869" y="2508"/>
                  </a:moveTo>
                  <a:lnTo>
                    <a:pt x="4868" y="2510"/>
                  </a:lnTo>
                  <a:lnTo>
                    <a:pt x="4867" y="2512"/>
                  </a:lnTo>
                  <a:lnTo>
                    <a:pt x="4867" y="2493"/>
                  </a:lnTo>
                  <a:lnTo>
                    <a:pt x="4868" y="2473"/>
                  </a:lnTo>
                  <a:lnTo>
                    <a:pt x="4869" y="2454"/>
                  </a:lnTo>
                  <a:lnTo>
                    <a:pt x="4869" y="2436"/>
                  </a:lnTo>
                  <a:lnTo>
                    <a:pt x="4866" y="2310"/>
                  </a:lnTo>
                  <a:lnTo>
                    <a:pt x="4857" y="2187"/>
                  </a:lnTo>
                  <a:lnTo>
                    <a:pt x="4841" y="2065"/>
                  </a:lnTo>
                  <a:lnTo>
                    <a:pt x="4820" y="1945"/>
                  </a:lnTo>
                  <a:lnTo>
                    <a:pt x="4793" y="1827"/>
                  </a:lnTo>
                  <a:lnTo>
                    <a:pt x="4760" y="1711"/>
                  </a:lnTo>
                  <a:lnTo>
                    <a:pt x="4722" y="1599"/>
                  </a:lnTo>
                  <a:lnTo>
                    <a:pt x="4678" y="1488"/>
                  </a:lnTo>
                  <a:lnTo>
                    <a:pt x="4629" y="1380"/>
                  </a:lnTo>
                  <a:lnTo>
                    <a:pt x="4575" y="1275"/>
                  </a:lnTo>
                  <a:lnTo>
                    <a:pt x="4517" y="1172"/>
                  </a:lnTo>
                  <a:lnTo>
                    <a:pt x="4453" y="1074"/>
                  </a:lnTo>
                  <a:lnTo>
                    <a:pt x="4385" y="978"/>
                  </a:lnTo>
                  <a:lnTo>
                    <a:pt x="4313" y="886"/>
                  </a:lnTo>
                  <a:lnTo>
                    <a:pt x="4236" y="798"/>
                  </a:lnTo>
                  <a:lnTo>
                    <a:pt x="4156" y="713"/>
                  </a:lnTo>
                  <a:lnTo>
                    <a:pt x="4071" y="632"/>
                  </a:lnTo>
                  <a:lnTo>
                    <a:pt x="3982" y="557"/>
                  </a:lnTo>
                  <a:lnTo>
                    <a:pt x="3891" y="483"/>
                  </a:lnTo>
                  <a:lnTo>
                    <a:pt x="3795" y="416"/>
                  </a:lnTo>
                  <a:lnTo>
                    <a:pt x="3697" y="353"/>
                  </a:lnTo>
                  <a:lnTo>
                    <a:pt x="3595" y="294"/>
                  </a:lnTo>
                  <a:lnTo>
                    <a:pt x="3490" y="240"/>
                  </a:lnTo>
                  <a:lnTo>
                    <a:pt x="3382" y="191"/>
                  </a:lnTo>
                  <a:lnTo>
                    <a:pt x="3271" y="147"/>
                  </a:lnTo>
                  <a:lnTo>
                    <a:pt x="3159" y="109"/>
                  </a:lnTo>
                  <a:lnTo>
                    <a:pt x="3043" y="76"/>
                  </a:lnTo>
                  <a:lnTo>
                    <a:pt x="2925" y="49"/>
                  </a:lnTo>
                  <a:lnTo>
                    <a:pt x="2805" y="28"/>
                  </a:lnTo>
                  <a:lnTo>
                    <a:pt x="2683" y="12"/>
                  </a:lnTo>
                  <a:lnTo>
                    <a:pt x="2559" y="3"/>
                  </a:lnTo>
                  <a:lnTo>
                    <a:pt x="2434" y="0"/>
                  </a:lnTo>
                  <a:lnTo>
                    <a:pt x="2309" y="3"/>
                  </a:lnTo>
                  <a:lnTo>
                    <a:pt x="2185" y="12"/>
                  </a:lnTo>
                  <a:lnTo>
                    <a:pt x="2063" y="28"/>
                  </a:lnTo>
                  <a:lnTo>
                    <a:pt x="1944" y="49"/>
                  </a:lnTo>
                  <a:lnTo>
                    <a:pt x="1826" y="76"/>
                  </a:lnTo>
                  <a:lnTo>
                    <a:pt x="1711" y="109"/>
                  </a:lnTo>
                  <a:lnTo>
                    <a:pt x="1598" y="147"/>
                  </a:lnTo>
                  <a:lnTo>
                    <a:pt x="1486" y="191"/>
                  </a:lnTo>
                  <a:lnTo>
                    <a:pt x="1379" y="240"/>
                  </a:lnTo>
                  <a:lnTo>
                    <a:pt x="1275" y="294"/>
                  </a:lnTo>
                  <a:lnTo>
                    <a:pt x="1172" y="353"/>
                  </a:lnTo>
                  <a:lnTo>
                    <a:pt x="1073" y="416"/>
                  </a:lnTo>
                  <a:lnTo>
                    <a:pt x="978" y="483"/>
                  </a:lnTo>
                  <a:lnTo>
                    <a:pt x="886" y="557"/>
                  </a:lnTo>
                  <a:lnTo>
                    <a:pt x="798" y="632"/>
                  </a:lnTo>
                  <a:lnTo>
                    <a:pt x="713" y="713"/>
                  </a:lnTo>
                  <a:lnTo>
                    <a:pt x="632" y="798"/>
                  </a:lnTo>
                  <a:lnTo>
                    <a:pt x="556" y="886"/>
                  </a:lnTo>
                  <a:lnTo>
                    <a:pt x="483" y="978"/>
                  </a:lnTo>
                  <a:lnTo>
                    <a:pt x="416" y="1074"/>
                  </a:lnTo>
                  <a:lnTo>
                    <a:pt x="353" y="1172"/>
                  </a:lnTo>
                  <a:lnTo>
                    <a:pt x="294" y="1275"/>
                  </a:lnTo>
                  <a:lnTo>
                    <a:pt x="240" y="1380"/>
                  </a:lnTo>
                  <a:lnTo>
                    <a:pt x="192" y="1488"/>
                  </a:lnTo>
                  <a:lnTo>
                    <a:pt x="148" y="1599"/>
                  </a:lnTo>
                  <a:lnTo>
                    <a:pt x="109" y="1711"/>
                  </a:lnTo>
                  <a:lnTo>
                    <a:pt x="77" y="1827"/>
                  </a:lnTo>
                  <a:lnTo>
                    <a:pt x="50" y="1945"/>
                  </a:lnTo>
                  <a:lnTo>
                    <a:pt x="28" y="2065"/>
                  </a:lnTo>
                  <a:lnTo>
                    <a:pt x="12" y="2187"/>
                  </a:lnTo>
                  <a:lnTo>
                    <a:pt x="3" y="2310"/>
                  </a:lnTo>
                  <a:lnTo>
                    <a:pt x="0" y="2436"/>
                  </a:lnTo>
                  <a:lnTo>
                    <a:pt x="3" y="2561"/>
                  </a:lnTo>
                  <a:lnTo>
                    <a:pt x="12" y="2684"/>
                  </a:lnTo>
                  <a:lnTo>
                    <a:pt x="28" y="2807"/>
                  </a:lnTo>
                  <a:lnTo>
                    <a:pt x="50" y="2927"/>
                  </a:lnTo>
                  <a:lnTo>
                    <a:pt x="77" y="3044"/>
                  </a:lnTo>
                  <a:lnTo>
                    <a:pt x="109" y="3160"/>
                  </a:lnTo>
                  <a:lnTo>
                    <a:pt x="148" y="3273"/>
                  </a:lnTo>
                  <a:lnTo>
                    <a:pt x="192" y="3383"/>
                  </a:lnTo>
                  <a:lnTo>
                    <a:pt x="240" y="3492"/>
                  </a:lnTo>
                  <a:lnTo>
                    <a:pt x="294" y="3596"/>
                  </a:lnTo>
                  <a:lnTo>
                    <a:pt x="353" y="3699"/>
                  </a:lnTo>
                  <a:lnTo>
                    <a:pt x="416" y="3797"/>
                  </a:lnTo>
                  <a:lnTo>
                    <a:pt x="483" y="3893"/>
                  </a:lnTo>
                  <a:lnTo>
                    <a:pt x="556" y="3985"/>
                  </a:lnTo>
                  <a:lnTo>
                    <a:pt x="632" y="4073"/>
                  </a:lnTo>
                  <a:lnTo>
                    <a:pt x="713" y="4158"/>
                  </a:lnTo>
                  <a:lnTo>
                    <a:pt x="798" y="4239"/>
                  </a:lnTo>
                  <a:lnTo>
                    <a:pt x="886" y="4316"/>
                  </a:lnTo>
                  <a:lnTo>
                    <a:pt x="978" y="4388"/>
                  </a:lnTo>
                  <a:lnTo>
                    <a:pt x="1073" y="4456"/>
                  </a:lnTo>
                  <a:lnTo>
                    <a:pt x="1172" y="4519"/>
                  </a:lnTo>
                  <a:lnTo>
                    <a:pt x="1275" y="4577"/>
                  </a:lnTo>
                  <a:lnTo>
                    <a:pt x="1379" y="4631"/>
                  </a:lnTo>
                  <a:lnTo>
                    <a:pt x="1486" y="4680"/>
                  </a:lnTo>
                  <a:lnTo>
                    <a:pt x="1598" y="4724"/>
                  </a:lnTo>
                  <a:lnTo>
                    <a:pt x="1711" y="4762"/>
                  </a:lnTo>
                  <a:lnTo>
                    <a:pt x="1826" y="4795"/>
                  </a:lnTo>
                  <a:lnTo>
                    <a:pt x="1944" y="4822"/>
                  </a:lnTo>
                  <a:lnTo>
                    <a:pt x="2063" y="4843"/>
                  </a:lnTo>
                  <a:lnTo>
                    <a:pt x="2185" y="4859"/>
                  </a:lnTo>
                  <a:lnTo>
                    <a:pt x="2309" y="4868"/>
                  </a:lnTo>
                  <a:lnTo>
                    <a:pt x="2434" y="4872"/>
                  </a:lnTo>
                  <a:lnTo>
                    <a:pt x="2479" y="4871"/>
                  </a:lnTo>
                  <a:lnTo>
                    <a:pt x="2524" y="4869"/>
                  </a:lnTo>
                  <a:lnTo>
                    <a:pt x="2568" y="4868"/>
                  </a:lnTo>
                  <a:lnTo>
                    <a:pt x="2612" y="4865"/>
                  </a:lnTo>
                  <a:lnTo>
                    <a:pt x="2656" y="4862"/>
                  </a:lnTo>
                  <a:lnTo>
                    <a:pt x="2700" y="4857"/>
                  </a:lnTo>
                  <a:lnTo>
                    <a:pt x="2743" y="4852"/>
                  </a:lnTo>
                  <a:lnTo>
                    <a:pt x="2786" y="4847"/>
                  </a:lnTo>
                  <a:lnTo>
                    <a:pt x="2828" y="4840"/>
                  </a:lnTo>
                  <a:lnTo>
                    <a:pt x="2871" y="4833"/>
                  </a:lnTo>
                  <a:lnTo>
                    <a:pt x="2913" y="4825"/>
                  </a:lnTo>
                  <a:lnTo>
                    <a:pt x="2955" y="4816"/>
                  </a:lnTo>
                  <a:lnTo>
                    <a:pt x="2996" y="4806"/>
                  </a:lnTo>
                  <a:lnTo>
                    <a:pt x="3038" y="4796"/>
                  </a:lnTo>
                  <a:lnTo>
                    <a:pt x="3079" y="4786"/>
                  </a:lnTo>
                  <a:lnTo>
                    <a:pt x="3119" y="4774"/>
                  </a:lnTo>
                  <a:lnTo>
                    <a:pt x="3160" y="4761"/>
                  </a:lnTo>
                  <a:lnTo>
                    <a:pt x="3200" y="4748"/>
                  </a:lnTo>
                  <a:lnTo>
                    <a:pt x="3241" y="4734"/>
                  </a:lnTo>
                  <a:lnTo>
                    <a:pt x="3280" y="4719"/>
                  </a:lnTo>
                  <a:lnTo>
                    <a:pt x="3320" y="4705"/>
                  </a:lnTo>
                  <a:lnTo>
                    <a:pt x="3359" y="4688"/>
                  </a:lnTo>
                  <a:lnTo>
                    <a:pt x="3399" y="4671"/>
                  </a:lnTo>
                  <a:lnTo>
                    <a:pt x="3438" y="4654"/>
                  </a:lnTo>
                  <a:lnTo>
                    <a:pt x="3476" y="4636"/>
                  </a:lnTo>
                  <a:lnTo>
                    <a:pt x="3516" y="4617"/>
                  </a:lnTo>
                  <a:lnTo>
                    <a:pt x="3554" y="4598"/>
                  </a:lnTo>
                  <a:lnTo>
                    <a:pt x="3593" y="4577"/>
                  </a:lnTo>
                  <a:lnTo>
                    <a:pt x="3630" y="4556"/>
                  </a:lnTo>
                  <a:lnTo>
                    <a:pt x="3668" y="4535"/>
                  </a:lnTo>
                  <a:lnTo>
                    <a:pt x="3705" y="4512"/>
                  </a:lnTo>
                  <a:lnTo>
                    <a:pt x="3744" y="4489"/>
                  </a:lnTo>
                  <a:lnTo>
                    <a:pt x="3763" y="4477"/>
                  </a:lnTo>
                  <a:lnTo>
                    <a:pt x="3786" y="4462"/>
                  </a:lnTo>
                  <a:lnTo>
                    <a:pt x="3812" y="4447"/>
                  </a:lnTo>
                  <a:lnTo>
                    <a:pt x="3843" y="4427"/>
                  </a:lnTo>
                  <a:lnTo>
                    <a:pt x="3863" y="4415"/>
                  </a:lnTo>
                  <a:lnTo>
                    <a:pt x="3883" y="4407"/>
                  </a:lnTo>
                  <a:lnTo>
                    <a:pt x="3901" y="4400"/>
                  </a:lnTo>
                  <a:lnTo>
                    <a:pt x="3919" y="4397"/>
                  </a:lnTo>
                  <a:lnTo>
                    <a:pt x="3936" y="4397"/>
                  </a:lnTo>
                  <a:lnTo>
                    <a:pt x="3952" y="4398"/>
                  </a:lnTo>
                  <a:lnTo>
                    <a:pt x="3968" y="4401"/>
                  </a:lnTo>
                  <a:lnTo>
                    <a:pt x="3982" y="4408"/>
                  </a:lnTo>
                  <a:lnTo>
                    <a:pt x="3997" y="4415"/>
                  </a:lnTo>
                  <a:lnTo>
                    <a:pt x="4013" y="4425"/>
                  </a:lnTo>
                  <a:lnTo>
                    <a:pt x="4028" y="4435"/>
                  </a:lnTo>
                  <a:lnTo>
                    <a:pt x="4043" y="4448"/>
                  </a:lnTo>
                  <a:lnTo>
                    <a:pt x="4076" y="4475"/>
                  </a:lnTo>
                  <a:lnTo>
                    <a:pt x="4113" y="4505"/>
                  </a:lnTo>
                  <a:lnTo>
                    <a:pt x="4133" y="4522"/>
                  </a:lnTo>
                  <a:lnTo>
                    <a:pt x="4155" y="4538"/>
                  </a:lnTo>
                  <a:lnTo>
                    <a:pt x="4177" y="4554"/>
                  </a:lnTo>
                  <a:lnTo>
                    <a:pt x="4202" y="4569"/>
                  </a:lnTo>
                  <a:lnTo>
                    <a:pt x="4229" y="4585"/>
                  </a:lnTo>
                  <a:lnTo>
                    <a:pt x="4257" y="4601"/>
                  </a:lnTo>
                  <a:lnTo>
                    <a:pt x="4289" y="4616"/>
                  </a:lnTo>
                  <a:lnTo>
                    <a:pt x="4322" y="4629"/>
                  </a:lnTo>
                  <a:lnTo>
                    <a:pt x="4358" y="4642"/>
                  </a:lnTo>
                  <a:lnTo>
                    <a:pt x="4397" y="4653"/>
                  </a:lnTo>
                  <a:lnTo>
                    <a:pt x="4439" y="4663"/>
                  </a:lnTo>
                  <a:lnTo>
                    <a:pt x="4483" y="4672"/>
                  </a:lnTo>
                  <a:lnTo>
                    <a:pt x="4531" y="4678"/>
                  </a:lnTo>
                  <a:lnTo>
                    <a:pt x="4583" y="4683"/>
                  </a:lnTo>
                  <a:lnTo>
                    <a:pt x="4638" y="4686"/>
                  </a:lnTo>
                  <a:lnTo>
                    <a:pt x="4697" y="4686"/>
                  </a:lnTo>
                  <a:lnTo>
                    <a:pt x="4677" y="4674"/>
                  </a:lnTo>
                  <a:lnTo>
                    <a:pt x="4656" y="4662"/>
                  </a:lnTo>
                  <a:lnTo>
                    <a:pt x="4638" y="4650"/>
                  </a:lnTo>
                  <a:lnTo>
                    <a:pt x="4620" y="4635"/>
                  </a:lnTo>
                  <a:lnTo>
                    <a:pt x="4603" y="4621"/>
                  </a:lnTo>
                  <a:lnTo>
                    <a:pt x="4589" y="4606"/>
                  </a:lnTo>
                  <a:lnTo>
                    <a:pt x="4574" y="4590"/>
                  </a:lnTo>
                  <a:lnTo>
                    <a:pt x="4559" y="4574"/>
                  </a:lnTo>
                  <a:lnTo>
                    <a:pt x="4547" y="4557"/>
                  </a:lnTo>
                  <a:lnTo>
                    <a:pt x="4536" y="4540"/>
                  </a:lnTo>
                  <a:lnTo>
                    <a:pt x="4524" y="4522"/>
                  </a:lnTo>
                  <a:lnTo>
                    <a:pt x="4514" y="4504"/>
                  </a:lnTo>
                  <a:lnTo>
                    <a:pt x="4505" y="4486"/>
                  </a:lnTo>
                  <a:lnTo>
                    <a:pt x="4496" y="4467"/>
                  </a:lnTo>
                  <a:lnTo>
                    <a:pt x="4488" y="4448"/>
                  </a:lnTo>
                  <a:lnTo>
                    <a:pt x="4482" y="4429"/>
                  </a:lnTo>
                  <a:lnTo>
                    <a:pt x="4476" y="4409"/>
                  </a:lnTo>
                  <a:lnTo>
                    <a:pt x="4470" y="4390"/>
                  </a:lnTo>
                  <a:lnTo>
                    <a:pt x="4466" y="4371"/>
                  </a:lnTo>
                  <a:lnTo>
                    <a:pt x="4461" y="4351"/>
                  </a:lnTo>
                  <a:lnTo>
                    <a:pt x="4458" y="4332"/>
                  </a:lnTo>
                  <a:lnTo>
                    <a:pt x="4455" y="4311"/>
                  </a:lnTo>
                  <a:lnTo>
                    <a:pt x="4452" y="4292"/>
                  </a:lnTo>
                  <a:lnTo>
                    <a:pt x="4451" y="4273"/>
                  </a:lnTo>
                  <a:lnTo>
                    <a:pt x="4449" y="4235"/>
                  </a:lnTo>
                  <a:lnTo>
                    <a:pt x="4450" y="4197"/>
                  </a:lnTo>
                  <a:lnTo>
                    <a:pt x="4452" y="4162"/>
                  </a:lnTo>
                  <a:lnTo>
                    <a:pt x="4456" y="4129"/>
                  </a:lnTo>
                  <a:lnTo>
                    <a:pt x="4462" y="4093"/>
                  </a:lnTo>
                  <a:lnTo>
                    <a:pt x="4470" y="4056"/>
                  </a:lnTo>
                  <a:lnTo>
                    <a:pt x="4479" y="4019"/>
                  </a:lnTo>
                  <a:lnTo>
                    <a:pt x="4490" y="3982"/>
                  </a:lnTo>
                  <a:lnTo>
                    <a:pt x="4502" y="3945"/>
                  </a:lnTo>
                  <a:lnTo>
                    <a:pt x="4515" y="3905"/>
                  </a:lnTo>
                  <a:lnTo>
                    <a:pt x="4529" y="3866"/>
                  </a:lnTo>
                  <a:lnTo>
                    <a:pt x="4545" y="3826"/>
                  </a:lnTo>
                  <a:lnTo>
                    <a:pt x="4576" y="3743"/>
                  </a:lnTo>
                  <a:lnTo>
                    <a:pt x="4611" y="3656"/>
                  </a:lnTo>
                  <a:lnTo>
                    <a:pt x="4647" y="3566"/>
                  </a:lnTo>
                  <a:lnTo>
                    <a:pt x="4683" y="3470"/>
                  </a:lnTo>
                  <a:lnTo>
                    <a:pt x="4701" y="3422"/>
                  </a:lnTo>
                  <a:lnTo>
                    <a:pt x="4719" y="3371"/>
                  </a:lnTo>
                  <a:lnTo>
                    <a:pt x="4736" y="3319"/>
                  </a:lnTo>
                  <a:lnTo>
                    <a:pt x="4753" y="3266"/>
                  </a:lnTo>
                  <a:lnTo>
                    <a:pt x="4769" y="3211"/>
                  </a:lnTo>
                  <a:lnTo>
                    <a:pt x="4785" y="3156"/>
                  </a:lnTo>
                  <a:lnTo>
                    <a:pt x="4799" y="3098"/>
                  </a:lnTo>
                  <a:lnTo>
                    <a:pt x="4812" y="3039"/>
                  </a:lnTo>
                  <a:lnTo>
                    <a:pt x="4824" y="2979"/>
                  </a:lnTo>
                  <a:lnTo>
                    <a:pt x="4835" y="2917"/>
                  </a:lnTo>
                  <a:lnTo>
                    <a:pt x="4846" y="2852"/>
                  </a:lnTo>
                  <a:lnTo>
                    <a:pt x="4854" y="2787"/>
                  </a:lnTo>
                  <a:lnTo>
                    <a:pt x="4860" y="2720"/>
                  </a:lnTo>
                  <a:lnTo>
                    <a:pt x="4865" y="2652"/>
                  </a:lnTo>
                  <a:lnTo>
                    <a:pt x="4868" y="2581"/>
                  </a:lnTo>
                  <a:lnTo>
                    <a:pt x="4869" y="2508"/>
                  </a:lnTo>
                  <a:close/>
                </a:path>
              </a:pathLst>
            </a:custGeom>
            <a:solidFill>
              <a:schemeClr val="accent4"/>
            </a:solidFill>
            <a:ln>
              <a:no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1" name="淘宝店chenying0907 10"/>
            <p:cNvSpPr>
              <a:spLocks/>
            </p:cNvSpPr>
            <p:nvPr/>
          </p:nvSpPr>
          <p:spPr bwMode="auto">
            <a:xfrm>
              <a:off x="3756026" y="2934990"/>
              <a:ext cx="709613" cy="709613"/>
            </a:xfrm>
            <a:custGeom>
              <a:avLst/>
              <a:gdLst>
                <a:gd name="T0" fmla="*/ 3566 w 3575"/>
                <a:gd name="T1" fmla="*/ 1972 h 3577"/>
                <a:gd name="T2" fmla="*/ 3519 w 3575"/>
                <a:gd name="T3" fmla="*/ 2236 h 3577"/>
                <a:gd name="T4" fmla="*/ 3435 w 3575"/>
                <a:gd name="T5" fmla="*/ 2485 h 3577"/>
                <a:gd name="T6" fmla="*/ 3316 w 3575"/>
                <a:gd name="T7" fmla="*/ 2716 h 3577"/>
                <a:gd name="T8" fmla="*/ 3168 w 3575"/>
                <a:gd name="T9" fmla="*/ 2927 h 3577"/>
                <a:gd name="T10" fmla="*/ 2989 w 3575"/>
                <a:gd name="T11" fmla="*/ 3113 h 3577"/>
                <a:gd name="T12" fmla="*/ 2787 w 3575"/>
                <a:gd name="T13" fmla="*/ 3272 h 3577"/>
                <a:gd name="T14" fmla="*/ 2562 w 3575"/>
                <a:gd name="T15" fmla="*/ 3402 h 3577"/>
                <a:gd name="T16" fmla="*/ 2319 w 3575"/>
                <a:gd name="T17" fmla="*/ 3497 h 3577"/>
                <a:gd name="T18" fmla="*/ 2060 w 3575"/>
                <a:gd name="T19" fmla="*/ 3557 h 3577"/>
                <a:gd name="T20" fmla="*/ 1787 w 3575"/>
                <a:gd name="T21" fmla="*/ 3577 h 3577"/>
                <a:gd name="T22" fmla="*/ 1516 w 3575"/>
                <a:gd name="T23" fmla="*/ 3557 h 3577"/>
                <a:gd name="T24" fmla="*/ 1256 w 3575"/>
                <a:gd name="T25" fmla="*/ 3497 h 3577"/>
                <a:gd name="T26" fmla="*/ 1012 w 3575"/>
                <a:gd name="T27" fmla="*/ 3402 h 3577"/>
                <a:gd name="T28" fmla="*/ 788 w 3575"/>
                <a:gd name="T29" fmla="*/ 3272 h 3577"/>
                <a:gd name="T30" fmla="*/ 586 w 3575"/>
                <a:gd name="T31" fmla="*/ 3113 h 3577"/>
                <a:gd name="T32" fmla="*/ 408 w 3575"/>
                <a:gd name="T33" fmla="*/ 2927 h 3577"/>
                <a:gd name="T34" fmla="*/ 258 w 3575"/>
                <a:gd name="T35" fmla="*/ 2716 h 3577"/>
                <a:gd name="T36" fmla="*/ 140 w 3575"/>
                <a:gd name="T37" fmla="*/ 2485 h 3577"/>
                <a:gd name="T38" fmla="*/ 56 w 3575"/>
                <a:gd name="T39" fmla="*/ 2236 h 3577"/>
                <a:gd name="T40" fmla="*/ 9 w 3575"/>
                <a:gd name="T41" fmla="*/ 1972 h 3577"/>
                <a:gd name="T42" fmla="*/ 2 w 3575"/>
                <a:gd name="T43" fmla="*/ 1697 h 3577"/>
                <a:gd name="T44" fmla="*/ 36 w 3575"/>
                <a:gd name="T45" fmla="*/ 1428 h 3577"/>
                <a:gd name="T46" fmla="*/ 108 w 3575"/>
                <a:gd name="T47" fmla="*/ 1174 h 3577"/>
                <a:gd name="T48" fmla="*/ 215 w 3575"/>
                <a:gd name="T49" fmla="*/ 936 h 3577"/>
                <a:gd name="T50" fmla="*/ 355 w 3575"/>
                <a:gd name="T51" fmla="*/ 718 h 3577"/>
                <a:gd name="T52" fmla="*/ 523 w 3575"/>
                <a:gd name="T53" fmla="*/ 524 h 3577"/>
                <a:gd name="T54" fmla="*/ 718 w 3575"/>
                <a:gd name="T55" fmla="*/ 355 h 3577"/>
                <a:gd name="T56" fmla="*/ 935 w 3575"/>
                <a:gd name="T57" fmla="*/ 215 h 3577"/>
                <a:gd name="T58" fmla="*/ 1173 w 3575"/>
                <a:gd name="T59" fmla="*/ 108 h 3577"/>
                <a:gd name="T60" fmla="*/ 1428 w 3575"/>
                <a:gd name="T61" fmla="*/ 36 h 3577"/>
                <a:gd name="T62" fmla="*/ 1696 w 3575"/>
                <a:gd name="T63" fmla="*/ 2 h 3577"/>
                <a:gd name="T64" fmla="*/ 1971 w 3575"/>
                <a:gd name="T65" fmla="*/ 9 h 3577"/>
                <a:gd name="T66" fmla="*/ 2234 w 3575"/>
                <a:gd name="T67" fmla="*/ 56 h 3577"/>
                <a:gd name="T68" fmla="*/ 2484 w 3575"/>
                <a:gd name="T69" fmla="*/ 141 h 3577"/>
                <a:gd name="T70" fmla="*/ 2715 w 3575"/>
                <a:gd name="T71" fmla="*/ 259 h 3577"/>
                <a:gd name="T72" fmla="*/ 2925 w 3575"/>
                <a:gd name="T73" fmla="*/ 408 h 3577"/>
                <a:gd name="T74" fmla="*/ 3111 w 3575"/>
                <a:gd name="T75" fmla="*/ 586 h 3577"/>
                <a:gd name="T76" fmla="*/ 3270 w 3575"/>
                <a:gd name="T77" fmla="*/ 788 h 3577"/>
                <a:gd name="T78" fmla="*/ 3400 w 3575"/>
                <a:gd name="T79" fmla="*/ 1014 h 3577"/>
                <a:gd name="T80" fmla="*/ 3495 w 3575"/>
                <a:gd name="T81" fmla="*/ 1257 h 3577"/>
                <a:gd name="T82" fmla="*/ 3555 w 3575"/>
                <a:gd name="T83" fmla="*/ 1516 h 3577"/>
                <a:gd name="T84" fmla="*/ 3575 w 3575"/>
                <a:gd name="T85" fmla="*/ 1789 h 3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7">
                  <a:moveTo>
                    <a:pt x="3575" y="1789"/>
                  </a:moveTo>
                  <a:lnTo>
                    <a:pt x="3573" y="1881"/>
                  </a:lnTo>
                  <a:lnTo>
                    <a:pt x="3566" y="1972"/>
                  </a:lnTo>
                  <a:lnTo>
                    <a:pt x="3555" y="2061"/>
                  </a:lnTo>
                  <a:lnTo>
                    <a:pt x="3539" y="2149"/>
                  </a:lnTo>
                  <a:lnTo>
                    <a:pt x="3519" y="2236"/>
                  </a:lnTo>
                  <a:lnTo>
                    <a:pt x="3495" y="2320"/>
                  </a:lnTo>
                  <a:lnTo>
                    <a:pt x="3467" y="2404"/>
                  </a:lnTo>
                  <a:lnTo>
                    <a:pt x="3435" y="2485"/>
                  </a:lnTo>
                  <a:lnTo>
                    <a:pt x="3400" y="2564"/>
                  </a:lnTo>
                  <a:lnTo>
                    <a:pt x="3359" y="2642"/>
                  </a:lnTo>
                  <a:lnTo>
                    <a:pt x="3316" y="2716"/>
                  </a:lnTo>
                  <a:lnTo>
                    <a:pt x="3270" y="2789"/>
                  </a:lnTo>
                  <a:lnTo>
                    <a:pt x="3220" y="2859"/>
                  </a:lnTo>
                  <a:lnTo>
                    <a:pt x="3168" y="2927"/>
                  </a:lnTo>
                  <a:lnTo>
                    <a:pt x="3111" y="2991"/>
                  </a:lnTo>
                  <a:lnTo>
                    <a:pt x="3051" y="3054"/>
                  </a:lnTo>
                  <a:lnTo>
                    <a:pt x="2989" y="3113"/>
                  </a:lnTo>
                  <a:lnTo>
                    <a:pt x="2925" y="3169"/>
                  </a:lnTo>
                  <a:lnTo>
                    <a:pt x="2858" y="3222"/>
                  </a:lnTo>
                  <a:lnTo>
                    <a:pt x="2787" y="3272"/>
                  </a:lnTo>
                  <a:lnTo>
                    <a:pt x="2715" y="3319"/>
                  </a:lnTo>
                  <a:lnTo>
                    <a:pt x="2640" y="3362"/>
                  </a:lnTo>
                  <a:lnTo>
                    <a:pt x="2562" y="3402"/>
                  </a:lnTo>
                  <a:lnTo>
                    <a:pt x="2484" y="3438"/>
                  </a:lnTo>
                  <a:lnTo>
                    <a:pt x="2402" y="3469"/>
                  </a:lnTo>
                  <a:lnTo>
                    <a:pt x="2319" y="3497"/>
                  </a:lnTo>
                  <a:lnTo>
                    <a:pt x="2234" y="3521"/>
                  </a:lnTo>
                  <a:lnTo>
                    <a:pt x="2148" y="3541"/>
                  </a:lnTo>
                  <a:lnTo>
                    <a:pt x="2060" y="3557"/>
                  </a:lnTo>
                  <a:lnTo>
                    <a:pt x="1971" y="3568"/>
                  </a:lnTo>
                  <a:lnTo>
                    <a:pt x="1879" y="3575"/>
                  </a:lnTo>
                  <a:lnTo>
                    <a:pt x="1787" y="3577"/>
                  </a:lnTo>
                  <a:lnTo>
                    <a:pt x="1696" y="3575"/>
                  </a:lnTo>
                  <a:lnTo>
                    <a:pt x="1605" y="3568"/>
                  </a:lnTo>
                  <a:lnTo>
                    <a:pt x="1516" y="3557"/>
                  </a:lnTo>
                  <a:lnTo>
                    <a:pt x="1428" y="3541"/>
                  </a:lnTo>
                  <a:lnTo>
                    <a:pt x="1341" y="3521"/>
                  </a:lnTo>
                  <a:lnTo>
                    <a:pt x="1256" y="3497"/>
                  </a:lnTo>
                  <a:lnTo>
                    <a:pt x="1173" y="3469"/>
                  </a:lnTo>
                  <a:lnTo>
                    <a:pt x="1092" y="3438"/>
                  </a:lnTo>
                  <a:lnTo>
                    <a:pt x="1012" y="3402"/>
                  </a:lnTo>
                  <a:lnTo>
                    <a:pt x="935" y="3362"/>
                  </a:lnTo>
                  <a:lnTo>
                    <a:pt x="861" y="3319"/>
                  </a:lnTo>
                  <a:lnTo>
                    <a:pt x="788" y="3272"/>
                  </a:lnTo>
                  <a:lnTo>
                    <a:pt x="718" y="3222"/>
                  </a:lnTo>
                  <a:lnTo>
                    <a:pt x="650" y="3169"/>
                  </a:lnTo>
                  <a:lnTo>
                    <a:pt x="586" y="3113"/>
                  </a:lnTo>
                  <a:lnTo>
                    <a:pt x="523" y="3054"/>
                  </a:lnTo>
                  <a:lnTo>
                    <a:pt x="464" y="2991"/>
                  </a:lnTo>
                  <a:lnTo>
                    <a:pt x="408" y="2927"/>
                  </a:lnTo>
                  <a:lnTo>
                    <a:pt x="355" y="2859"/>
                  </a:lnTo>
                  <a:lnTo>
                    <a:pt x="305" y="2789"/>
                  </a:lnTo>
                  <a:lnTo>
                    <a:pt x="258" y="2716"/>
                  </a:lnTo>
                  <a:lnTo>
                    <a:pt x="215" y="2642"/>
                  </a:lnTo>
                  <a:lnTo>
                    <a:pt x="176" y="2564"/>
                  </a:lnTo>
                  <a:lnTo>
                    <a:pt x="140" y="2485"/>
                  </a:lnTo>
                  <a:lnTo>
                    <a:pt x="108" y="2404"/>
                  </a:lnTo>
                  <a:lnTo>
                    <a:pt x="80" y="2320"/>
                  </a:lnTo>
                  <a:lnTo>
                    <a:pt x="56" y="2236"/>
                  </a:lnTo>
                  <a:lnTo>
                    <a:pt x="36" y="2149"/>
                  </a:lnTo>
                  <a:lnTo>
                    <a:pt x="20" y="2061"/>
                  </a:lnTo>
                  <a:lnTo>
                    <a:pt x="9" y="1972"/>
                  </a:lnTo>
                  <a:lnTo>
                    <a:pt x="2" y="1881"/>
                  </a:lnTo>
                  <a:lnTo>
                    <a:pt x="0" y="1789"/>
                  </a:lnTo>
                  <a:lnTo>
                    <a:pt x="2" y="1697"/>
                  </a:lnTo>
                  <a:lnTo>
                    <a:pt x="9" y="1605"/>
                  </a:lnTo>
                  <a:lnTo>
                    <a:pt x="20" y="1516"/>
                  </a:lnTo>
                  <a:lnTo>
                    <a:pt x="36" y="1428"/>
                  </a:lnTo>
                  <a:lnTo>
                    <a:pt x="56" y="1342"/>
                  </a:lnTo>
                  <a:lnTo>
                    <a:pt x="80" y="1257"/>
                  </a:lnTo>
                  <a:lnTo>
                    <a:pt x="108" y="1174"/>
                  </a:lnTo>
                  <a:lnTo>
                    <a:pt x="140" y="1092"/>
                  </a:lnTo>
                  <a:lnTo>
                    <a:pt x="176" y="1014"/>
                  </a:lnTo>
                  <a:lnTo>
                    <a:pt x="215" y="936"/>
                  </a:lnTo>
                  <a:lnTo>
                    <a:pt x="258" y="861"/>
                  </a:lnTo>
                  <a:lnTo>
                    <a:pt x="305" y="788"/>
                  </a:lnTo>
                  <a:lnTo>
                    <a:pt x="355" y="718"/>
                  </a:lnTo>
                  <a:lnTo>
                    <a:pt x="408" y="650"/>
                  </a:lnTo>
                  <a:lnTo>
                    <a:pt x="464" y="586"/>
                  </a:lnTo>
                  <a:lnTo>
                    <a:pt x="523" y="524"/>
                  </a:lnTo>
                  <a:lnTo>
                    <a:pt x="586" y="464"/>
                  </a:lnTo>
                  <a:lnTo>
                    <a:pt x="650" y="408"/>
                  </a:lnTo>
                  <a:lnTo>
                    <a:pt x="718" y="355"/>
                  </a:lnTo>
                  <a:lnTo>
                    <a:pt x="788" y="305"/>
                  </a:lnTo>
                  <a:lnTo>
                    <a:pt x="861" y="259"/>
                  </a:lnTo>
                  <a:lnTo>
                    <a:pt x="935" y="215"/>
                  </a:lnTo>
                  <a:lnTo>
                    <a:pt x="1012" y="176"/>
                  </a:lnTo>
                  <a:lnTo>
                    <a:pt x="1092" y="141"/>
                  </a:lnTo>
                  <a:lnTo>
                    <a:pt x="1173" y="108"/>
                  </a:lnTo>
                  <a:lnTo>
                    <a:pt x="1256" y="80"/>
                  </a:lnTo>
                  <a:lnTo>
                    <a:pt x="1341" y="56"/>
                  </a:lnTo>
                  <a:lnTo>
                    <a:pt x="1428" y="36"/>
                  </a:lnTo>
                  <a:lnTo>
                    <a:pt x="1516" y="20"/>
                  </a:lnTo>
                  <a:lnTo>
                    <a:pt x="1605" y="9"/>
                  </a:lnTo>
                  <a:lnTo>
                    <a:pt x="1696" y="2"/>
                  </a:lnTo>
                  <a:lnTo>
                    <a:pt x="1787" y="0"/>
                  </a:lnTo>
                  <a:lnTo>
                    <a:pt x="1879" y="2"/>
                  </a:lnTo>
                  <a:lnTo>
                    <a:pt x="1971" y="9"/>
                  </a:lnTo>
                  <a:lnTo>
                    <a:pt x="2060" y="20"/>
                  </a:lnTo>
                  <a:lnTo>
                    <a:pt x="2148" y="36"/>
                  </a:lnTo>
                  <a:lnTo>
                    <a:pt x="2234" y="56"/>
                  </a:lnTo>
                  <a:lnTo>
                    <a:pt x="2319" y="80"/>
                  </a:lnTo>
                  <a:lnTo>
                    <a:pt x="2402" y="108"/>
                  </a:lnTo>
                  <a:lnTo>
                    <a:pt x="2484" y="141"/>
                  </a:lnTo>
                  <a:lnTo>
                    <a:pt x="2562" y="176"/>
                  </a:lnTo>
                  <a:lnTo>
                    <a:pt x="2640" y="215"/>
                  </a:lnTo>
                  <a:lnTo>
                    <a:pt x="2715" y="259"/>
                  </a:lnTo>
                  <a:lnTo>
                    <a:pt x="2787" y="305"/>
                  </a:lnTo>
                  <a:lnTo>
                    <a:pt x="2858" y="355"/>
                  </a:lnTo>
                  <a:lnTo>
                    <a:pt x="2925" y="408"/>
                  </a:lnTo>
                  <a:lnTo>
                    <a:pt x="2989" y="464"/>
                  </a:lnTo>
                  <a:lnTo>
                    <a:pt x="3051" y="524"/>
                  </a:lnTo>
                  <a:lnTo>
                    <a:pt x="3111" y="586"/>
                  </a:lnTo>
                  <a:lnTo>
                    <a:pt x="3168" y="650"/>
                  </a:lnTo>
                  <a:lnTo>
                    <a:pt x="3220" y="718"/>
                  </a:lnTo>
                  <a:lnTo>
                    <a:pt x="3270" y="788"/>
                  </a:lnTo>
                  <a:lnTo>
                    <a:pt x="3316" y="861"/>
                  </a:lnTo>
                  <a:lnTo>
                    <a:pt x="3359" y="936"/>
                  </a:lnTo>
                  <a:lnTo>
                    <a:pt x="3400" y="1014"/>
                  </a:lnTo>
                  <a:lnTo>
                    <a:pt x="3435" y="1092"/>
                  </a:lnTo>
                  <a:lnTo>
                    <a:pt x="3467" y="1174"/>
                  </a:lnTo>
                  <a:lnTo>
                    <a:pt x="3495" y="1257"/>
                  </a:lnTo>
                  <a:lnTo>
                    <a:pt x="3519" y="1342"/>
                  </a:lnTo>
                  <a:lnTo>
                    <a:pt x="3539" y="1428"/>
                  </a:lnTo>
                  <a:lnTo>
                    <a:pt x="3555" y="1516"/>
                  </a:lnTo>
                  <a:lnTo>
                    <a:pt x="3566" y="1605"/>
                  </a:lnTo>
                  <a:lnTo>
                    <a:pt x="3573" y="1697"/>
                  </a:lnTo>
                  <a:lnTo>
                    <a:pt x="3575" y="1789"/>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5" name="淘宝店chenying0907 13"/>
          <p:cNvGrpSpPr/>
          <p:nvPr/>
        </p:nvGrpSpPr>
        <p:grpSpPr>
          <a:xfrm>
            <a:off x="6032522" y="4992820"/>
            <a:ext cx="1288653" cy="1289051"/>
            <a:chOff x="4524376" y="3744615"/>
            <a:chExt cx="966788" cy="966788"/>
          </a:xfrm>
        </p:grpSpPr>
        <p:sp>
          <p:nvSpPr>
            <p:cNvPr id="12" name="淘宝店chenying0907 11"/>
            <p:cNvSpPr>
              <a:spLocks/>
            </p:cNvSpPr>
            <p:nvPr/>
          </p:nvSpPr>
          <p:spPr bwMode="auto">
            <a:xfrm>
              <a:off x="4524376" y="3744615"/>
              <a:ext cx="966788" cy="966788"/>
            </a:xfrm>
            <a:custGeom>
              <a:avLst/>
              <a:gdLst>
                <a:gd name="T0" fmla="*/ 1 w 4869"/>
                <a:gd name="T1" fmla="*/ 2493 h 4872"/>
                <a:gd name="T2" fmla="*/ 3 w 4869"/>
                <a:gd name="T3" fmla="*/ 2311 h 4872"/>
                <a:gd name="T4" fmla="*/ 76 w 4869"/>
                <a:gd name="T5" fmla="*/ 1828 h 4872"/>
                <a:gd name="T6" fmla="*/ 240 w 4869"/>
                <a:gd name="T7" fmla="*/ 1380 h 4872"/>
                <a:gd name="T8" fmla="*/ 483 w 4869"/>
                <a:gd name="T9" fmla="*/ 979 h 4872"/>
                <a:gd name="T10" fmla="*/ 798 w 4869"/>
                <a:gd name="T11" fmla="*/ 634 h 4872"/>
                <a:gd name="T12" fmla="*/ 1172 w 4869"/>
                <a:gd name="T13" fmla="*/ 353 h 4872"/>
                <a:gd name="T14" fmla="*/ 1598 w 4869"/>
                <a:gd name="T15" fmla="*/ 148 h 4872"/>
                <a:gd name="T16" fmla="*/ 2063 w 4869"/>
                <a:gd name="T17" fmla="*/ 28 h 4872"/>
                <a:gd name="T18" fmla="*/ 2559 w 4869"/>
                <a:gd name="T19" fmla="*/ 3 h 4872"/>
                <a:gd name="T20" fmla="*/ 3042 w 4869"/>
                <a:gd name="T21" fmla="*/ 77 h 4872"/>
                <a:gd name="T22" fmla="*/ 3490 w 4869"/>
                <a:gd name="T23" fmla="*/ 240 h 4872"/>
                <a:gd name="T24" fmla="*/ 3891 w 4869"/>
                <a:gd name="T25" fmla="*/ 485 h 4872"/>
                <a:gd name="T26" fmla="*/ 4236 w 4869"/>
                <a:gd name="T27" fmla="*/ 798 h 4872"/>
                <a:gd name="T28" fmla="*/ 4516 w 4869"/>
                <a:gd name="T29" fmla="*/ 1174 h 4872"/>
                <a:gd name="T30" fmla="*/ 4722 w 4869"/>
                <a:gd name="T31" fmla="*/ 1599 h 4872"/>
                <a:gd name="T32" fmla="*/ 4841 w 4869"/>
                <a:gd name="T33" fmla="*/ 2066 h 4872"/>
                <a:gd name="T34" fmla="*/ 4866 w 4869"/>
                <a:gd name="T35" fmla="*/ 2562 h 4872"/>
                <a:gd name="T36" fmla="*/ 4792 w 4869"/>
                <a:gd name="T37" fmla="*/ 3045 h 4872"/>
                <a:gd name="T38" fmla="*/ 4629 w 4869"/>
                <a:gd name="T39" fmla="*/ 3492 h 4872"/>
                <a:gd name="T40" fmla="*/ 4385 w 4869"/>
                <a:gd name="T41" fmla="*/ 3893 h 4872"/>
                <a:gd name="T42" fmla="*/ 4071 w 4869"/>
                <a:gd name="T43" fmla="*/ 4239 h 4872"/>
                <a:gd name="T44" fmla="*/ 3697 w 4869"/>
                <a:gd name="T45" fmla="*/ 4519 h 4872"/>
                <a:gd name="T46" fmla="*/ 3271 w 4869"/>
                <a:gd name="T47" fmla="*/ 4724 h 4872"/>
                <a:gd name="T48" fmla="*/ 2805 w 4869"/>
                <a:gd name="T49" fmla="*/ 4844 h 4872"/>
                <a:gd name="T50" fmla="*/ 2389 w 4869"/>
                <a:gd name="T51" fmla="*/ 4872 h 4872"/>
                <a:gd name="T52" fmla="*/ 2212 w 4869"/>
                <a:gd name="T53" fmla="*/ 4862 h 4872"/>
                <a:gd name="T54" fmla="*/ 2040 w 4869"/>
                <a:gd name="T55" fmla="*/ 4840 h 4872"/>
                <a:gd name="T56" fmla="*/ 1873 w 4869"/>
                <a:gd name="T57" fmla="*/ 4808 h 4872"/>
                <a:gd name="T58" fmla="*/ 1708 w 4869"/>
                <a:gd name="T59" fmla="*/ 4762 h 4872"/>
                <a:gd name="T60" fmla="*/ 1548 w 4869"/>
                <a:gd name="T61" fmla="*/ 4705 h 4872"/>
                <a:gd name="T62" fmla="*/ 1392 w 4869"/>
                <a:gd name="T63" fmla="*/ 4636 h 4872"/>
                <a:gd name="T64" fmla="*/ 1238 w 4869"/>
                <a:gd name="T65" fmla="*/ 4556 h 4872"/>
                <a:gd name="T66" fmla="*/ 1105 w 4869"/>
                <a:gd name="T67" fmla="*/ 4477 h 4872"/>
                <a:gd name="T68" fmla="*/ 1005 w 4869"/>
                <a:gd name="T69" fmla="*/ 4416 h 4872"/>
                <a:gd name="T70" fmla="*/ 933 w 4869"/>
                <a:gd name="T71" fmla="*/ 4397 h 4872"/>
                <a:gd name="T72" fmla="*/ 871 w 4869"/>
                <a:gd name="T73" fmla="*/ 4416 h 4872"/>
                <a:gd name="T74" fmla="*/ 792 w 4869"/>
                <a:gd name="T75" fmla="*/ 4476 h 4872"/>
                <a:gd name="T76" fmla="*/ 692 w 4869"/>
                <a:gd name="T77" fmla="*/ 4554 h 4872"/>
                <a:gd name="T78" fmla="*/ 580 w 4869"/>
                <a:gd name="T79" fmla="*/ 4616 h 4872"/>
                <a:gd name="T80" fmla="*/ 430 w 4869"/>
                <a:gd name="T81" fmla="*/ 4663 h 4872"/>
                <a:gd name="T82" fmla="*/ 231 w 4869"/>
                <a:gd name="T83" fmla="*/ 4686 h 4872"/>
                <a:gd name="T84" fmla="*/ 231 w 4869"/>
                <a:gd name="T85" fmla="*/ 4650 h 4872"/>
                <a:gd name="T86" fmla="*/ 295 w 4869"/>
                <a:gd name="T87" fmla="*/ 4591 h 4872"/>
                <a:gd name="T88" fmla="*/ 345 w 4869"/>
                <a:gd name="T89" fmla="*/ 4522 h 4872"/>
                <a:gd name="T90" fmla="*/ 380 w 4869"/>
                <a:gd name="T91" fmla="*/ 4449 h 4872"/>
                <a:gd name="T92" fmla="*/ 403 w 4869"/>
                <a:gd name="T93" fmla="*/ 4371 h 4872"/>
                <a:gd name="T94" fmla="*/ 416 w 4869"/>
                <a:gd name="T95" fmla="*/ 4292 h 4872"/>
                <a:gd name="T96" fmla="*/ 417 w 4869"/>
                <a:gd name="T97" fmla="*/ 4163 h 4872"/>
                <a:gd name="T98" fmla="*/ 390 w 4869"/>
                <a:gd name="T99" fmla="*/ 4021 h 4872"/>
                <a:gd name="T100" fmla="*/ 339 w 4869"/>
                <a:gd name="T101" fmla="*/ 3867 h 4872"/>
                <a:gd name="T102" fmla="*/ 222 w 4869"/>
                <a:gd name="T103" fmla="*/ 3566 h 4872"/>
                <a:gd name="T104" fmla="*/ 133 w 4869"/>
                <a:gd name="T105" fmla="*/ 3319 h 4872"/>
                <a:gd name="T106" fmla="*/ 70 w 4869"/>
                <a:gd name="T107" fmla="*/ 3098 h 4872"/>
                <a:gd name="T108" fmla="*/ 23 w 4869"/>
                <a:gd name="T109" fmla="*/ 2854 h 4872"/>
                <a:gd name="T110" fmla="*/ 1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0" y="2509"/>
                  </a:moveTo>
                  <a:lnTo>
                    <a:pt x="1" y="2510"/>
                  </a:lnTo>
                  <a:lnTo>
                    <a:pt x="2" y="2512"/>
                  </a:lnTo>
                  <a:lnTo>
                    <a:pt x="1" y="2493"/>
                  </a:lnTo>
                  <a:lnTo>
                    <a:pt x="1" y="2474"/>
                  </a:lnTo>
                  <a:lnTo>
                    <a:pt x="0" y="2456"/>
                  </a:lnTo>
                  <a:lnTo>
                    <a:pt x="0" y="2437"/>
                  </a:lnTo>
                  <a:lnTo>
                    <a:pt x="3" y="2311"/>
                  </a:lnTo>
                  <a:lnTo>
                    <a:pt x="12" y="2187"/>
                  </a:lnTo>
                  <a:lnTo>
                    <a:pt x="28" y="2066"/>
                  </a:lnTo>
                  <a:lnTo>
                    <a:pt x="49" y="1945"/>
                  </a:lnTo>
                  <a:lnTo>
                    <a:pt x="76" y="1828"/>
                  </a:lnTo>
                  <a:lnTo>
                    <a:pt x="109" y="1712"/>
                  </a:lnTo>
                  <a:lnTo>
                    <a:pt x="147" y="1599"/>
                  </a:lnTo>
                  <a:lnTo>
                    <a:pt x="191" y="1488"/>
                  </a:lnTo>
                  <a:lnTo>
                    <a:pt x="240" y="1380"/>
                  </a:lnTo>
                  <a:lnTo>
                    <a:pt x="294" y="1275"/>
                  </a:lnTo>
                  <a:lnTo>
                    <a:pt x="353" y="1174"/>
                  </a:lnTo>
                  <a:lnTo>
                    <a:pt x="416" y="1075"/>
                  </a:lnTo>
                  <a:lnTo>
                    <a:pt x="483" y="979"/>
                  </a:lnTo>
                  <a:lnTo>
                    <a:pt x="555" y="887"/>
                  </a:lnTo>
                  <a:lnTo>
                    <a:pt x="632" y="798"/>
                  </a:lnTo>
                  <a:lnTo>
                    <a:pt x="713" y="714"/>
                  </a:lnTo>
                  <a:lnTo>
                    <a:pt x="798" y="634"/>
                  </a:lnTo>
                  <a:lnTo>
                    <a:pt x="886" y="557"/>
                  </a:lnTo>
                  <a:lnTo>
                    <a:pt x="978" y="485"/>
                  </a:lnTo>
                  <a:lnTo>
                    <a:pt x="1073" y="416"/>
                  </a:lnTo>
                  <a:lnTo>
                    <a:pt x="1172" y="353"/>
                  </a:lnTo>
                  <a:lnTo>
                    <a:pt x="1274" y="294"/>
                  </a:lnTo>
                  <a:lnTo>
                    <a:pt x="1379" y="240"/>
                  </a:lnTo>
                  <a:lnTo>
                    <a:pt x="1486" y="192"/>
                  </a:lnTo>
                  <a:lnTo>
                    <a:pt x="1598" y="148"/>
                  </a:lnTo>
                  <a:lnTo>
                    <a:pt x="1710" y="111"/>
                  </a:lnTo>
                  <a:lnTo>
                    <a:pt x="1825" y="77"/>
                  </a:lnTo>
                  <a:lnTo>
                    <a:pt x="1944" y="50"/>
                  </a:lnTo>
                  <a:lnTo>
                    <a:pt x="2063" y="28"/>
                  </a:lnTo>
                  <a:lnTo>
                    <a:pt x="2185" y="14"/>
                  </a:lnTo>
                  <a:lnTo>
                    <a:pt x="2309" y="3"/>
                  </a:lnTo>
                  <a:lnTo>
                    <a:pt x="2434" y="0"/>
                  </a:lnTo>
                  <a:lnTo>
                    <a:pt x="2559" y="3"/>
                  </a:lnTo>
                  <a:lnTo>
                    <a:pt x="2683" y="14"/>
                  </a:lnTo>
                  <a:lnTo>
                    <a:pt x="2805" y="28"/>
                  </a:lnTo>
                  <a:lnTo>
                    <a:pt x="2925" y="50"/>
                  </a:lnTo>
                  <a:lnTo>
                    <a:pt x="3042" y="77"/>
                  </a:lnTo>
                  <a:lnTo>
                    <a:pt x="3159" y="111"/>
                  </a:lnTo>
                  <a:lnTo>
                    <a:pt x="3271" y="148"/>
                  </a:lnTo>
                  <a:lnTo>
                    <a:pt x="3382" y="192"/>
                  </a:lnTo>
                  <a:lnTo>
                    <a:pt x="3490" y="240"/>
                  </a:lnTo>
                  <a:lnTo>
                    <a:pt x="3595" y="294"/>
                  </a:lnTo>
                  <a:lnTo>
                    <a:pt x="3697" y="353"/>
                  </a:lnTo>
                  <a:lnTo>
                    <a:pt x="3795" y="416"/>
                  </a:lnTo>
                  <a:lnTo>
                    <a:pt x="3891" y="485"/>
                  </a:lnTo>
                  <a:lnTo>
                    <a:pt x="3982" y="557"/>
                  </a:lnTo>
                  <a:lnTo>
                    <a:pt x="4071" y="634"/>
                  </a:lnTo>
                  <a:lnTo>
                    <a:pt x="4156" y="714"/>
                  </a:lnTo>
                  <a:lnTo>
                    <a:pt x="4236" y="798"/>
                  </a:lnTo>
                  <a:lnTo>
                    <a:pt x="4312" y="887"/>
                  </a:lnTo>
                  <a:lnTo>
                    <a:pt x="4385" y="979"/>
                  </a:lnTo>
                  <a:lnTo>
                    <a:pt x="4453" y="1075"/>
                  </a:lnTo>
                  <a:lnTo>
                    <a:pt x="4516" y="1174"/>
                  </a:lnTo>
                  <a:lnTo>
                    <a:pt x="4575" y="1275"/>
                  </a:lnTo>
                  <a:lnTo>
                    <a:pt x="4629" y="1380"/>
                  </a:lnTo>
                  <a:lnTo>
                    <a:pt x="4678" y="1488"/>
                  </a:lnTo>
                  <a:lnTo>
                    <a:pt x="4722" y="1599"/>
                  </a:lnTo>
                  <a:lnTo>
                    <a:pt x="4759" y="1712"/>
                  </a:lnTo>
                  <a:lnTo>
                    <a:pt x="4792" y="1828"/>
                  </a:lnTo>
                  <a:lnTo>
                    <a:pt x="4820" y="1945"/>
                  </a:lnTo>
                  <a:lnTo>
                    <a:pt x="4841" y="2066"/>
                  </a:lnTo>
                  <a:lnTo>
                    <a:pt x="4856" y="2187"/>
                  </a:lnTo>
                  <a:lnTo>
                    <a:pt x="4866" y="2311"/>
                  </a:lnTo>
                  <a:lnTo>
                    <a:pt x="4869" y="2437"/>
                  </a:lnTo>
                  <a:lnTo>
                    <a:pt x="4866" y="2562"/>
                  </a:lnTo>
                  <a:lnTo>
                    <a:pt x="4856" y="2686"/>
                  </a:lnTo>
                  <a:lnTo>
                    <a:pt x="4841" y="2808"/>
                  </a:lnTo>
                  <a:lnTo>
                    <a:pt x="4820" y="2927"/>
                  </a:lnTo>
                  <a:lnTo>
                    <a:pt x="4792" y="3045"/>
                  </a:lnTo>
                  <a:lnTo>
                    <a:pt x="4759" y="3160"/>
                  </a:lnTo>
                  <a:lnTo>
                    <a:pt x="4722" y="3274"/>
                  </a:lnTo>
                  <a:lnTo>
                    <a:pt x="4678" y="3385"/>
                  </a:lnTo>
                  <a:lnTo>
                    <a:pt x="4629" y="3492"/>
                  </a:lnTo>
                  <a:lnTo>
                    <a:pt x="4575" y="3597"/>
                  </a:lnTo>
                  <a:lnTo>
                    <a:pt x="4516" y="3699"/>
                  </a:lnTo>
                  <a:lnTo>
                    <a:pt x="4453" y="3799"/>
                  </a:lnTo>
                  <a:lnTo>
                    <a:pt x="4385" y="3893"/>
                  </a:lnTo>
                  <a:lnTo>
                    <a:pt x="4312" y="3986"/>
                  </a:lnTo>
                  <a:lnTo>
                    <a:pt x="4236" y="4074"/>
                  </a:lnTo>
                  <a:lnTo>
                    <a:pt x="4156" y="4158"/>
                  </a:lnTo>
                  <a:lnTo>
                    <a:pt x="4071" y="4239"/>
                  </a:lnTo>
                  <a:lnTo>
                    <a:pt x="3982" y="4316"/>
                  </a:lnTo>
                  <a:lnTo>
                    <a:pt x="3891" y="4388"/>
                  </a:lnTo>
                  <a:lnTo>
                    <a:pt x="3795" y="4456"/>
                  </a:lnTo>
                  <a:lnTo>
                    <a:pt x="3697" y="4519"/>
                  </a:lnTo>
                  <a:lnTo>
                    <a:pt x="3595" y="4578"/>
                  </a:lnTo>
                  <a:lnTo>
                    <a:pt x="3490" y="4632"/>
                  </a:lnTo>
                  <a:lnTo>
                    <a:pt x="3382" y="4680"/>
                  </a:lnTo>
                  <a:lnTo>
                    <a:pt x="3271" y="4724"/>
                  </a:lnTo>
                  <a:lnTo>
                    <a:pt x="3159" y="4763"/>
                  </a:lnTo>
                  <a:lnTo>
                    <a:pt x="3042" y="4795"/>
                  </a:lnTo>
                  <a:lnTo>
                    <a:pt x="2925" y="4822"/>
                  </a:lnTo>
                  <a:lnTo>
                    <a:pt x="2805" y="4844"/>
                  </a:lnTo>
                  <a:lnTo>
                    <a:pt x="2683" y="4860"/>
                  </a:lnTo>
                  <a:lnTo>
                    <a:pt x="2559" y="4869"/>
                  </a:lnTo>
                  <a:lnTo>
                    <a:pt x="2434" y="4872"/>
                  </a:lnTo>
                  <a:lnTo>
                    <a:pt x="2389" y="4872"/>
                  </a:lnTo>
                  <a:lnTo>
                    <a:pt x="2345" y="4871"/>
                  </a:lnTo>
                  <a:lnTo>
                    <a:pt x="2300" y="4869"/>
                  </a:lnTo>
                  <a:lnTo>
                    <a:pt x="2256" y="4866"/>
                  </a:lnTo>
                  <a:lnTo>
                    <a:pt x="2212" y="4862"/>
                  </a:lnTo>
                  <a:lnTo>
                    <a:pt x="2169" y="4858"/>
                  </a:lnTo>
                  <a:lnTo>
                    <a:pt x="2125" y="4853"/>
                  </a:lnTo>
                  <a:lnTo>
                    <a:pt x="2082" y="4847"/>
                  </a:lnTo>
                  <a:lnTo>
                    <a:pt x="2040" y="4840"/>
                  </a:lnTo>
                  <a:lnTo>
                    <a:pt x="1998" y="4834"/>
                  </a:lnTo>
                  <a:lnTo>
                    <a:pt x="1956" y="4826"/>
                  </a:lnTo>
                  <a:lnTo>
                    <a:pt x="1913" y="4817"/>
                  </a:lnTo>
                  <a:lnTo>
                    <a:pt x="1873" y="4808"/>
                  </a:lnTo>
                  <a:lnTo>
                    <a:pt x="1831" y="4798"/>
                  </a:lnTo>
                  <a:lnTo>
                    <a:pt x="1789" y="4786"/>
                  </a:lnTo>
                  <a:lnTo>
                    <a:pt x="1749" y="4774"/>
                  </a:lnTo>
                  <a:lnTo>
                    <a:pt x="1708" y="4762"/>
                  </a:lnTo>
                  <a:lnTo>
                    <a:pt x="1668" y="4749"/>
                  </a:lnTo>
                  <a:lnTo>
                    <a:pt x="1628" y="4734"/>
                  </a:lnTo>
                  <a:lnTo>
                    <a:pt x="1588" y="4720"/>
                  </a:lnTo>
                  <a:lnTo>
                    <a:pt x="1548" y="4705"/>
                  </a:lnTo>
                  <a:lnTo>
                    <a:pt x="1509" y="4689"/>
                  </a:lnTo>
                  <a:lnTo>
                    <a:pt x="1469" y="4672"/>
                  </a:lnTo>
                  <a:lnTo>
                    <a:pt x="1431" y="4654"/>
                  </a:lnTo>
                  <a:lnTo>
                    <a:pt x="1392" y="4636"/>
                  </a:lnTo>
                  <a:lnTo>
                    <a:pt x="1353" y="4617"/>
                  </a:lnTo>
                  <a:lnTo>
                    <a:pt x="1315" y="4598"/>
                  </a:lnTo>
                  <a:lnTo>
                    <a:pt x="1277" y="4578"/>
                  </a:lnTo>
                  <a:lnTo>
                    <a:pt x="1238" y="4556"/>
                  </a:lnTo>
                  <a:lnTo>
                    <a:pt x="1201" y="4535"/>
                  </a:lnTo>
                  <a:lnTo>
                    <a:pt x="1163" y="4512"/>
                  </a:lnTo>
                  <a:lnTo>
                    <a:pt x="1126" y="4490"/>
                  </a:lnTo>
                  <a:lnTo>
                    <a:pt x="1105" y="4477"/>
                  </a:lnTo>
                  <a:lnTo>
                    <a:pt x="1083" y="4464"/>
                  </a:lnTo>
                  <a:lnTo>
                    <a:pt x="1057" y="4447"/>
                  </a:lnTo>
                  <a:lnTo>
                    <a:pt x="1026" y="4428"/>
                  </a:lnTo>
                  <a:lnTo>
                    <a:pt x="1005" y="4416"/>
                  </a:lnTo>
                  <a:lnTo>
                    <a:pt x="986" y="4407"/>
                  </a:lnTo>
                  <a:lnTo>
                    <a:pt x="967" y="4401"/>
                  </a:lnTo>
                  <a:lnTo>
                    <a:pt x="950" y="4397"/>
                  </a:lnTo>
                  <a:lnTo>
                    <a:pt x="933" y="4397"/>
                  </a:lnTo>
                  <a:lnTo>
                    <a:pt x="917" y="4398"/>
                  </a:lnTo>
                  <a:lnTo>
                    <a:pt x="901" y="4403"/>
                  </a:lnTo>
                  <a:lnTo>
                    <a:pt x="887" y="4409"/>
                  </a:lnTo>
                  <a:lnTo>
                    <a:pt x="871" y="4416"/>
                  </a:lnTo>
                  <a:lnTo>
                    <a:pt x="856" y="4426"/>
                  </a:lnTo>
                  <a:lnTo>
                    <a:pt x="840" y="4436"/>
                  </a:lnTo>
                  <a:lnTo>
                    <a:pt x="825" y="4448"/>
                  </a:lnTo>
                  <a:lnTo>
                    <a:pt x="792" y="4476"/>
                  </a:lnTo>
                  <a:lnTo>
                    <a:pt x="756" y="4507"/>
                  </a:lnTo>
                  <a:lnTo>
                    <a:pt x="736" y="4522"/>
                  </a:lnTo>
                  <a:lnTo>
                    <a:pt x="714" y="4538"/>
                  </a:lnTo>
                  <a:lnTo>
                    <a:pt x="692" y="4554"/>
                  </a:lnTo>
                  <a:lnTo>
                    <a:pt x="667" y="4571"/>
                  </a:lnTo>
                  <a:lnTo>
                    <a:pt x="640" y="4587"/>
                  </a:lnTo>
                  <a:lnTo>
                    <a:pt x="612" y="4601"/>
                  </a:lnTo>
                  <a:lnTo>
                    <a:pt x="580" y="4616"/>
                  </a:lnTo>
                  <a:lnTo>
                    <a:pt x="546" y="4630"/>
                  </a:lnTo>
                  <a:lnTo>
                    <a:pt x="510" y="4642"/>
                  </a:lnTo>
                  <a:lnTo>
                    <a:pt x="472" y="4653"/>
                  </a:lnTo>
                  <a:lnTo>
                    <a:pt x="430" y="4663"/>
                  </a:lnTo>
                  <a:lnTo>
                    <a:pt x="385" y="4672"/>
                  </a:lnTo>
                  <a:lnTo>
                    <a:pt x="338" y="4679"/>
                  </a:lnTo>
                  <a:lnTo>
                    <a:pt x="286" y="4684"/>
                  </a:lnTo>
                  <a:lnTo>
                    <a:pt x="231" y="4686"/>
                  </a:lnTo>
                  <a:lnTo>
                    <a:pt x="172" y="4686"/>
                  </a:lnTo>
                  <a:lnTo>
                    <a:pt x="193" y="4675"/>
                  </a:lnTo>
                  <a:lnTo>
                    <a:pt x="212" y="4662"/>
                  </a:lnTo>
                  <a:lnTo>
                    <a:pt x="231" y="4650"/>
                  </a:lnTo>
                  <a:lnTo>
                    <a:pt x="249" y="4636"/>
                  </a:lnTo>
                  <a:lnTo>
                    <a:pt x="265" y="4622"/>
                  </a:lnTo>
                  <a:lnTo>
                    <a:pt x="280" y="4606"/>
                  </a:lnTo>
                  <a:lnTo>
                    <a:pt x="295" y="4591"/>
                  </a:lnTo>
                  <a:lnTo>
                    <a:pt x="309" y="4574"/>
                  </a:lnTo>
                  <a:lnTo>
                    <a:pt x="321" y="4557"/>
                  </a:lnTo>
                  <a:lnTo>
                    <a:pt x="333" y="4541"/>
                  </a:lnTo>
                  <a:lnTo>
                    <a:pt x="345" y="4522"/>
                  </a:lnTo>
                  <a:lnTo>
                    <a:pt x="355" y="4504"/>
                  </a:lnTo>
                  <a:lnTo>
                    <a:pt x="364" y="4486"/>
                  </a:lnTo>
                  <a:lnTo>
                    <a:pt x="373" y="4467"/>
                  </a:lnTo>
                  <a:lnTo>
                    <a:pt x="380" y="4449"/>
                  </a:lnTo>
                  <a:lnTo>
                    <a:pt x="386" y="4430"/>
                  </a:lnTo>
                  <a:lnTo>
                    <a:pt x="393" y="4410"/>
                  </a:lnTo>
                  <a:lnTo>
                    <a:pt x="399" y="4391"/>
                  </a:lnTo>
                  <a:lnTo>
                    <a:pt x="403" y="4371"/>
                  </a:lnTo>
                  <a:lnTo>
                    <a:pt x="408" y="4351"/>
                  </a:lnTo>
                  <a:lnTo>
                    <a:pt x="411" y="4332"/>
                  </a:lnTo>
                  <a:lnTo>
                    <a:pt x="413" y="4313"/>
                  </a:lnTo>
                  <a:lnTo>
                    <a:pt x="416" y="4292"/>
                  </a:lnTo>
                  <a:lnTo>
                    <a:pt x="418" y="4273"/>
                  </a:lnTo>
                  <a:lnTo>
                    <a:pt x="419" y="4235"/>
                  </a:lnTo>
                  <a:lnTo>
                    <a:pt x="419" y="4199"/>
                  </a:lnTo>
                  <a:lnTo>
                    <a:pt x="417" y="4163"/>
                  </a:lnTo>
                  <a:lnTo>
                    <a:pt x="412" y="4129"/>
                  </a:lnTo>
                  <a:lnTo>
                    <a:pt x="407" y="4093"/>
                  </a:lnTo>
                  <a:lnTo>
                    <a:pt x="399" y="4057"/>
                  </a:lnTo>
                  <a:lnTo>
                    <a:pt x="390" y="4021"/>
                  </a:lnTo>
                  <a:lnTo>
                    <a:pt x="378" y="3984"/>
                  </a:lnTo>
                  <a:lnTo>
                    <a:pt x="367" y="3945"/>
                  </a:lnTo>
                  <a:lnTo>
                    <a:pt x="354" y="3907"/>
                  </a:lnTo>
                  <a:lnTo>
                    <a:pt x="339" y="3867"/>
                  </a:lnTo>
                  <a:lnTo>
                    <a:pt x="324" y="3827"/>
                  </a:lnTo>
                  <a:lnTo>
                    <a:pt x="292" y="3743"/>
                  </a:lnTo>
                  <a:lnTo>
                    <a:pt x="258" y="3657"/>
                  </a:lnTo>
                  <a:lnTo>
                    <a:pt x="222" y="3566"/>
                  </a:lnTo>
                  <a:lnTo>
                    <a:pt x="186" y="3472"/>
                  </a:lnTo>
                  <a:lnTo>
                    <a:pt x="168" y="3422"/>
                  </a:lnTo>
                  <a:lnTo>
                    <a:pt x="150" y="3371"/>
                  </a:lnTo>
                  <a:lnTo>
                    <a:pt x="133" y="3319"/>
                  </a:lnTo>
                  <a:lnTo>
                    <a:pt x="116" y="3266"/>
                  </a:lnTo>
                  <a:lnTo>
                    <a:pt x="100" y="3212"/>
                  </a:lnTo>
                  <a:lnTo>
                    <a:pt x="84" y="3156"/>
                  </a:lnTo>
                  <a:lnTo>
                    <a:pt x="70" y="3098"/>
                  </a:lnTo>
                  <a:lnTo>
                    <a:pt x="56" y="3040"/>
                  </a:lnTo>
                  <a:lnTo>
                    <a:pt x="44" y="2979"/>
                  </a:lnTo>
                  <a:lnTo>
                    <a:pt x="33" y="2917"/>
                  </a:lnTo>
                  <a:lnTo>
                    <a:pt x="23" y="2854"/>
                  </a:lnTo>
                  <a:lnTo>
                    <a:pt x="16" y="2788"/>
                  </a:lnTo>
                  <a:lnTo>
                    <a:pt x="9" y="2721"/>
                  </a:lnTo>
                  <a:lnTo>
                    <a:pt x="4" y="2652"/>
                  </a:lnTo>
                  <a:lnTo>
                    <a:pt x="1" y="2581"/>
                  </a:lnTo>
                  <a:lnTo>
                    <a:pt x="0" y="2509"/>
                  </a:lnTo>
                  <a:close/>
                </a:path>
              </a:pathLst>
            </a:custGeom>
            <a:solidFill>
              <a:schemeClr val="accent3"/>
            </a:solidFill>
            <a:ln>
              <a:no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3" name="淘宝店chenying0907 12"/>
            <p:cNvSpPr>
              <a:spLocks/>
            </p:cNvSpPr>
            <p:nvPr/>
          </p:nvSpPr>
          <p:spPr bwMode="auto">
            <a:xfrm>
              <a:off x="4652963" y="3873203"/>
              <a:ext cx="709613" cy="709613"/>
            </a:xfrm>
            <a:custGeom>
              <a:avLst/>
              <a:gdLst>
                <a:gd name="T0" fmla="*/ 9 w 3575"/>
                <a:gd name="T1" fmla="*/ 1972 h 3578"/>
                <a:gd name="T2" fmla="*/ 56 w 3575"/>
                <a:gd name="T3" fmla="*/ 2236 h 3578"/>
                <a:gd name="T4" fmla="*/ 139 w 3575"/>
                <a:gd name="T5" fmla="*/ 2485 h 3578"/>
                <a:gd name="T6" fmla="*/ 258 w 3575"/>
                <a:gd name="T7" fmla="*/ 2718 h 3578"/>
                <a:gd name="T8" fmla="*/ 408 w 3575"/>
                <a:gd name="T9" fmla="*/ 2927 h 3578"/>
                <a:gd name="T10" fmla="*/ 585 w 3575"/>
                <a:gd name="T11" fmla="*/ 3113 h 3578"/>
                <a:gd name="T12" fmla="*/ 787 w 3575"/>
                <a:gd name="T13" fmla="*/ 3272 h 3578"/>
                <a:gd name="T14" fmla="*/ 1012 w 3575"/>
                <a:gd name="T15" fmla="*/ 3402 h 3578"/>
                <a:gd name="T16" fmla="*/ 1255 w 3575"/>
                <a:gd name="T17" fmla="*/ 3498 h 3578"/>
                <a:gd name="T18" fmla="*/ 1515 w 3575"/>
                <a:gd name="T19" fmla="*/ 3558 h 3578"/>
                <a:gd name="T20" fmla="*/ 1787 w 3575"/>
                <a:gd name="T21" fmla="*/ 3578 h 3578"/>
                <a:gd name="T22" fmla="*/ 2060 w 3575"/>
                <a:gd name="T23" fmla="*/ 3558 h 3578"/>
                <a:gd name="T24" fmla="*/ 2319 w 3575"/>
                <a:gd name="T25" fmla="*/ 3498 h 3578"/>
                <a:gd name="T26" fmla="*/ 2562 w 3575"/>
                <a:gd name="T27" fmla="*/ 3402 h 3578"/>
                <a:gd name="T28" fmla="*/ 2786 w 3575"/>
                <a:gd name="T29" fmla="*/ 3272 h 3578"/>
                <a:gd name="T30" fmla="*/ 2989 w 3575"/>
                <a:gd name="T31" fmla="*/ 3113 h 3578"/>
                <a:gd name="T32" fmla="*/ 3167 w 3575"/>
                <a:gd name="T33" fmla="*/ 2927 h 3578"/>
                <a:gd name="T34" fmla="*/ 3316 w 3575"/>
                <a:gd name="T35" fmla="*/ 2718 h 3578"/>
                <a:gd name="T36" fmla="*/ 3434 w 3575"/>
                <a:gd name="T37" fmla="*/ 2485 h 3578"/>
                <a:gd name="T38" fmla="*/ 3519 w 3575"/>
                <a:gd name="T39" fmla="*/ 2236 h 3578"/>
                <a:gd name="T40" fmla="*/ 3566 w 3575"/>
                <a:gd name="T41" fmla="*/ 1972 h 3578"/>
                <a:gd name="T42" fmla="*/ 3573 w 3575"/>
                <a:gd name="T43" fmla="*/ 1697 h 3578"/>
                <a:gd name="T44" fmla="*/ 3539 w 3575"/>
                <a:gd name="T45" fmla="*/ 1429 h 3578"/>
                <a:gd name="T46" fmla="*/ 3467 w 3575"/>
                <a:gd name="T47" fmla="*/ 1174 h 3578"/>
                <a:gd name="T48" fmla="*/ 3359 w 3575"/>
                <a:gd name="T49" fmla="*/ 936 h 3578"/>
                <a:gd name="T50" fmla="*/ 3220 w 3575"/>
                <a:gd name="T51" fmla="*/ 718 h 3578"/>
                <a:gd name="T52" fmla="*/ 3051 w 3575"/>
                <a:gd name="T53" fmla="*/ 525 h 3578"/>
                <a:gd name="T54" fmla="*/ 2857 w 3575"/>
                <a:gd name="T55" fmla="*/ 355 h 3578"/>
                <a:gd name="T56" fmla="*/ 2640 w 3575"/>
                <a:gd name="T57" fmla="*/ 217 h 3578"/>
                <a:gd name="T58" fmla="*/ 2402 w 3575"/>
                <a:gd name="T59" fmla="*/ 108 h 3578"/>
                <a:gd name="T60" fmla="*/ 2148 w 3575"/>
                <a:gd name="T61" fmla="*/ 36 h 3578"/>
                <a:gd name="T62" fmla="*/ 1879 w 3575"/>
                <a:gd name="T63" fmla="*/ 3 h 3578"/>
                <a:gd name="T64" fmla="*/ 1604 w 3575"/>
                <a:gd name="T65" fmla="*/ 9 h 3578"/>
                <a:gd name="T66" fmla="*/ 1341 w 3575"/>
                <a:gd name="T67" fmla="*/ 57 h 3578"/>
                <a:gd name="T68" fmla="*/ 1092 w 3575"/>
                <a:gd name="T69" fmla="*/ 141 h 3578"/>
                <a:gd name="T70" fmla="*/ 861 w 3575"/>
                <a:gd name="T71" fmla="*/ 260 h 3578"/>
                <a:gd name="T72" fmla="*/ 650 w 3575"/>
                <a:gd name="T73" fmla="*/ 408 h 3578"/>
                <a:gd name="T74" fmla="*/ 464 w 3575"/>
                <a:gd name="T75" fmla="*/ 587 h 3578"/>
                <a:gd name="T76" fmla="*/ 305 w 3575"/>
                <a:gd name="T77" fmla="*/ 790 h 3578"/>
                <a:gd name="T78" fmla="*/ 175 w 3575"/>
                <a:gd name="T79" fmla="*/ 1014 h 3578"/>
                <a:gd name="T80" fmla="*/ 80 w 3575"/>
                <a:gd name="T81" fmla="*/ 1257 h 3578"/>
                <a:gd name="T82" fmla="*/ 20 w 3575"/>
                <a:gd name="T83" fmla="*/ 1517 h 3578"/>
                <a:gd name="T84" fmla="*/ 0 w 3575"/>
                <a:gd name="T85" fmla="*/ 1790 h 3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8">
                  <a:moveTo>
                    <a:pt x="0" y="1790"/>
                  </a:moveTo>
                  <a:lnTo>
                    <a:pt x="2" y="1881"/>
                  </a:lnTo>
                  <a:lnTo>
                    <a:pt x="9" y="1972"/>
                  </a:lnTo>
                  <a:lnTo>
                    <a:pt x="20" y="2061"/>
                  </a:lnTo>
                  <a:lnTo>
                    <a:pt x="36" y="2150"/>
                  </a:lnTo>
                  <a:lnTo>
                    <a:pt x="56" y="2236"/>
                  </a:lnTo>
                  <a:lnTo>
                    <a:pt x="80" y="2322"/>
                  </a:lnTo>
                  <a:lnTo>
                    <a:pt x="108" y="2404"/>
                  </a:lnTo>
                  <a:lnTo>
                    <a:pt x="139" y="2485"/>
                  </a:lnTo>
                  <a:lnTo>
                    <a:pt x="175" y="2565"/>
                  </a:lnTo>
                  <a:lnTo>
                    <a:pt x="215" y="2642"/>
                  </a:lnTo>
                  <a:lnTo>
                    <a:pt x="258" y="2718"/>
                  </a:lnTo>
                  <a:lnTo>
                    <a:pt x="305" y="2790"/>
                  </a:lnTo>
                  <a:lnTo>
                    <a:pt x="355" y="2860"/>
                  </a:lnTo>
                  <a:lnTo>
                    <a:pt x="408" y="2927"/>
                  </a:lnTo>
                  <a:lnTo>
                    <a:pt x="464" y="2993"/>
                  </a:lnTo>
                  <a:lnTo>
                    <a:pt x="523" y="3055"/>
                  </a:lnTo>
                  <a:lnTo>
                    <a:pt x="585" y="3113"/>
                  </a:lnTo>
                  <a:lnTo>
                    <a:pt x="650" y="3170"/>
                  </a:lnTo>
                  <a:lnTo>
                    <a:pt x="717" y="3223"/>
                  </a:lnTo>
                  <a:lnTo>
                    <a:pt x="787" y="3272"/>
                  </a:lnTo>
                  <a:lnTo>
                    <a:pt x="861" y="3320"/>
                  </a:lnTo>
                  <a:lnTo>
                    <a:pt x="935" y="3362"/>
                  </a:lnTo>
                  <a:lnTo>
                    <a:pt x="1012" y="3402"/>
                  </a:lnTo>
                  <a:lnTo>
                    <a:pt x="1092" y="3438"/>
                  </a:lnTo>
                  <a:lnTo>
                    <a:pt x="1173" y="3470"/>
                  </a:lnTo>
                  <a:lnTo>
                    <a:pt x="1255" y="3498"/>
                  </a:lnTo>
                  <a:lnTo>
                    <a:pt x="1341" y="3521"/>
                  </a:lnTo>
                  <a:lnTo>
                    <a:pt x="1427" y="3542"/>
                  </a:lnTo>
                  <a:lnTo>
                    <a:pt x="1515" y="3558"/>
                  </a:lnTo>
                  <a:lnTo>
                    <a:pt x="1604" y="3569"/>
                  </a:lnTo>
                  <a:lnTo>
                    <a:pt x="1696" y="3576"/>
                  </a:lnTo>
                  <a:lnTo>
                    <a:pt x="1787" y="3578"/>
                  </a:lnTo>
                  <a:lnTo>
                    <a:pt x="1879" y="3576"/>
                  </a:lnTo>
                  <a:lnTo>
                    <a:pt x="1971" y="3569"/>
                  </a:lnTo>
                  <a:lnTo>
                    <a:pt x="2060" y="3558"/>
                  </a:lnTo>
                  <a:lnTo>
                    <a:pt x="2148" y="3542"/>
                  </a:lnTo>
                  <a:lnTo>
                    <a:pt x="2234" y="3521"/>
                  </a:lnTo>
                  <a:lnTo>
                    <a:pt x="2319" y="3498"/>
                  </a:lnTo>
                  <a:lnTo>
                    <a:pt x="2402" y="3470"/>
                  </a:lnTo>
                  <a:lnTo>
                    <a:pt x="2483" y="3438"/>
                  </a:lnTo>
                  <a:lnTo>
                    <a:pt x="2562" y="3402"/>
                  </a:lnTo>
                  <a:lnTo>
                    <a:pt x="2640" y="3362"/>
                  </a:lnTo>
                  <a:lnTo>
                    <a:pt x="2714" y="3320"/>
                  </a:lnTo>
                  <a:lnTo>
                    <a:pt x="2786" y="3272"/>
                  </a:lnTo>
                  <a:lnTo>
                    <a:pt x="2857" y="3223"/>
                  </a:lnTo>
                  <a:lnTo>
                    <a:pt x="2925" y="3170"/>
                  </a:lnTo>
                  <a:lnTo>
                    <a:pt x="2989" y="3113"/>
                  </a:lnTo>
                  <a:lnTo>
                    <a:pt x="3051" y="3055"/>
                  </a:lnTo>
                  <a:lnTo>
                    <a:pt x="3111" y="2993"/>
                  </a:lnTo>
                  <a:lnTo>
                    <a:pt x="3167" y="2927"/>
                  </a:lnTo>
                  <a:lnTo>
                    <a:pt x="3220" y="2860"/>
                  </a:lnTo>
                  <a:lnTo>
                    <a:pt x="3270" y="2790"/>
                  </a:lnTo>
                  <a:lnTo>
                    <a:pt x="3316" y="2718"/>
                  </a:lnTo>
                  <a:lnTo>
                    <a:pt x="3359" y="2642"/>
                  </a:lnTo>
                  <a:lnTo>
                    <a:pt x="3398" y="2565"/>
                  </a:lnTo>
                  <a:lnTo>
                    <a:pt x="3434" y="2485"/>
                  </a:lnTo>
                  <a:lnTo>
                    <a:pt x="3467" y="2404"/>
                  </a:lnTo>
                  <a:lnTo>
                    <a:pt x="3495" y="2322"/>
                  </a:lnTo>
                  <a:lnTo>
                    <a:pt x="3519" y="2236"/>
                  </a:lnTo>
                  <a:lnTo>
                    <a:pt x="3539" y="2150"/>
                  </a:lnTo>
                  <a:lnTo>
                    <a:pt x="3555" y="2061"/>
                  </a:lnTo>
                  <a:lnTo>
                    <a:pt x="3566" y="1972"/>
                  </a:lnTo>
                  <a:lnTo>
                    <a:pt x="3573" y="1881"/>
                  </a:lnTo>
                  <a:lnTo>
                    <a:pt x="3575" y="1790"/>
                  </a:lnTo>
                  <a:lnTo>
                    <a:pt x="3573" y="1697"/>
                  </a:lnTo>
                  <a:lnTo>
                    <a:pt x="3566" y="1607"/>
                  </a:lnTo>
                  <a:lnTo>
                    <a:pt x="3555" y="1517"/>
                  </a:lnTo>
                  <a:lnTo>
                    <a:pt x="3539" y="1429"/>
                  </a:lnTo>
                  <a:lnTo>
                    <a:pt x="3519" y="1342"/>
                  </a:lnTo>
                  <a:lnTo>
                    <a:pt x="3495" y="1257"/>
                  </a:lnTo>
                  <a:lnTo>
                    <a:pt x="3467" y="1174"/>
                  </a:lnTo>
                  <a:lnTo>
                    <a:pt x="3434" y="1093"/>
                  </a:lnTo>
                  <a:lnTo>
                    <a:pt x="3398" y="1014"/>
                  </a:lnTo>
                  <a:lnTo>
                    <a:pt x="3359" y="936"/>
                  </a:lnTo>
                  <a:lnTo>
                    <a:pt x="3316" y="862"/>
                  </a:lnTo>
                  <a:lnTo>
                    <a:pt x="3270" y="790"/>
                  </a:lnTo>
                  <a:lnTo>
                    <a:pt x="3220" y="718"/>
                  </a:lnTo>
                  <a:lnTo>
                    <a:pt x="3167" y="651"/>
                  </a:lnTo>
                  <a:lnTo>
                    <a:pt x="3111" y="587"/>
                  </a:lnTo>
                  <a:lnTo>
                    <a:pt x="3051" y="525"/>
                  </a:lnTo>
                  <a:lnTo>
                    <a:pt x="2989" y="465"/>
                  </a:lnTo>
                  <a:lnTo>
                    <a:pt x="2925" y="408"/>
                  </a:lnTo>
                  <a:lnTo>
                    <a:pt x="2857" y="355"/>
                  </a:lnTo>
                  <a:lnTo>
                    <a:pt x="2786" y="306"/>
                  </a:lnTo>
                  <a:lnTo>
                    <a:pt x="2714" y="260"/>
                  </a:lnTo>
                  <a:lnTo>
                    <a:pt x="2640" y="217"/>
                  </a:lnTo>
                  <a:lnTo>
                    <a:pt x="2562" y="177"/>
                  </a:lnTo>
                  <a:lnTo>
                    <a:pt x="2483" y="141"/>
                  </a:lnTo>
                  <a:lnTo>
                    <a:pt x="2402" y="108"/>
                  </a:lnTo>
                  <a:lnTo>
                    <a:pt x="2319" y="80"/>
                  </a:lnTo>
                  <a:lnTo>
                    <a:pt x="2234" y="57"/>
                  </a:lnTo>
                  <a:lnTo>
                    <a:pt x="2148" y="36"/>
                  </a:lnTo>
                  <a:lnTo>
                    <a:pt x="2060" y="21"/>
                  </a:lnTo>
                  <a:lnTo>
                    <a:pt x="1971" y="9"/>
                  </a:lnTo>
                  <a:lnTo>
                    <a:pt x="1879" y="3"/>
                  </a:lnTo>
                  <a:lnTo>
                    <a:pt x="1787" y="0"/>
                  </a:lnTo>
                  <a:lnTo>
                    <a:pt x="1696" y="3"/>
                  </a:lnTo>
                  <a:lnTo>
                    <a:pt x="1604" y="9"/>
                  </a:lnTo>
                  <a:lnTo>
                    <a:pt x="1515" y="21"/>
                  </a:lnTo>
                  <a:lnTo>
                    <a:pt x="1427" y="36"/>
                  </a:lnTo>
                  <a:lnTo>
                    <a:pt x="1341" y="57"/>
                  </a:lnTo>
                  <a:lnTo>
                    <a:pt x="1255" y="80"/>
                  </a:lnTo>
                  <a:lnTo>
                    <a:pt x="1173" y="108"/>
                  </a:lnTo>
                  <a:lnTo>
                    <a:pt x="1092" y="141"/>
                  </a:lnTo>
                  <a:lnTo>
                    <a:pt x="1012" y="177"/>
                  </a:lnTo>
                  <a:lnTo>
                    <a:pt x="935" y="217"/>
                  </a:lnTo>
                  <a:lnTo>
                    <a:pt x="861" y="260"/>
                  </a:lnTo>
                  <a:lnTo>
                    <a:pt x="787" y="306"/>
                  </a:lnTo>
                  <a:lnTo>
                    <a:pt x="717" y="355"/>
                  </a:lnTo>
                  <a:lnTo>
                    <a:pt x="650" y="408"/>
                  </a:lnTo>
                  <a:lnTo>
                    <a:pt x="585" y="465"/>
                  </a:lnTo>
                  <a:lnTo>
                    <a:pt x="523" y="525"/>
                  </a:lnTo>
                  <a:lnTo>
                    <a:pt x="464" y="587"/>
                  </a:lnTo>
                  <a:lnTo>
                    <a:pt x="408" y="651"/>
                  </a:lnTo>
                  <a:lnTo>
                    <a:pt x="355" y="718"/>
                  </a:lnTo>
                  <a:lnTo>
                    <a:pt x="305" y="790"/>
                  </a:lnTo>
                  <a:lnTo>
                    <a:pt x="258" y="862"/>
                  </a:lnTo>
                  <a:lnTo>
                    <a:pt x="215" y="936"/>
                  </a:lnTo>
                  <a:lnTo>
                    <a:pt x="175" y="1014"/>
                  </a:lnTo>
                  <a:lnTo>
                    <a:pt x="139" y="1093"/>
                  </a:lnTo>
                  <a:lnTo>
                    <a:pt x="108" y="1174"/>
                  </a:lnTo>
                  <a:lnTo>
                    <a:pt x="80" y="1257"/>
                  </a:lnTo>
                  <a:lnTo>
                    <a:pt x="56" y="1342"/>
                  </a:lnTo>
                  <a:lnTo>
                    <a:pt x="36" y="1429"/>
                  </a:lnTo>
                  <a:lnTo>
                    <a:pt x="20" y="1517"/>
                  </a:lnTo>
                  <a:lnTo>
                    <a:pt x="9" y="1607"/>
                  </a:lnTo>
                  <a:lnTo>
                    <a:pt x="2" y="1697"/>
                  </a:lnTo>
                  <a:lnTo>
                    <a:pt x="0" y="1790"/>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sp>
        <p:nvSpPr>
          <p:cNvPr id="70" name="文本框 21"/>
          <p:cNvSpPr txBox="1"/>
          <p:nvPr/>
        </p:nvSpPr>
        <p:spPr>
          <a:xfrm>
            <a:off x="2700971" y="1782749"/>
            <a:ext cx="2368763"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thực tiễn</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1" name="文本框 21"/>
          <p:cNvSpPr txBox="1"/>
          <p:nvPr/>
        </p:nvSpPr>
        <p:spPr>
          <a:xfrm>
            <a:off x="7552391" y="2977086"/>
            <a:ext cx="2195280"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khoa học </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2" name="文本框 21"/>
          <p:cNvSpPr txBox="1"/>
          <p:nvPr/>
        </p:nvSpPr>
        <p:spPr>
          <a:xfrm>
            <a:off x="2452423" y="4003915"/>
            <a:ext cx="2265469"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sáng tạo</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3" name="文本框 21"/>
          <p:cNvSpPr txBox="1"/>
          <p:nvPr/>
        </p:nvSpPr>
        <p:spPr>
          <a:xfrm>
            <a:off x="7492571" y="5406512"/>
            <a:ext cx="2143052"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khả thi</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8" name="TextBox 77"/>
          <p:cNvSpPr txBox="1"/>
          <p:nvPr/>
        </p:nvSpPr>
        <p:spPr>
          <a:xfrm>
            <a:off x="5301090" y="1783980"/>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9" name="TextBox 78"/>
          <p:cNvSpPr txBox="1"/>
          <p:nvPr/>
        </p:nvSpPr>
        <p:spPr>
          <a:xfrm>
            <a:off x="6560672" y="2977086"/>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0" name="TextBox 79"/>
          <p:cNvSpPr txBox="1"/>
          <p:nvPr/>
        </p:nvSpPr>
        <p:spPr>
          <a:xfrm>
            <a:off x="5246530" y="4003915"/>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3</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1" name="TextBox 80"/>
          <p:cNvSpPr txBox="1"/>
          <p:nvPr/>
        </p:nvSpPr>
        <p:spPr>
          <a:xfrm>
            <a:off x="6423312" y="5268015"/>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4</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4" name="Rectangle 13">
            <a:extLst>
              <a:ext uri="{FF2B5EF4-FFF2-40B4-BE49-F238E27FC236}">
                <a16:creationId xmlns:a16="http://schemas.microsoft.com/office/drawing/2014/main" id="{C00B7B4E-5199-6BEB-B035-8AC967FC4F0E}"/>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255540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42" presetClass="entr" presetSubtype="0" fill="hold" grpId="0" nodeType="withEffect">
                                  <p:stCondLst>
                                    <p:cond delay="50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500"/>
                                        <p:tgtEl>
                                          <p:spTgt spid="78"/>
                                        </p:tgtEl>
                                      </p:cBhvr>
                                    </p:animEffect>
                                    <p:anim calcmode="lin" valueType="num">
                                      <p:cBhvr>
                                        <p:cTn id="14" dur="500" fill="hold"/>
                                        <p:tgtEl>
                                          <p:spTgt spid="78"/>
                                        </p:tgtEl>
                                        <p:attrNameLst>
                                          <p:attrName>ppt_x</p:attrName>
                                        </p:attrNameLst>
                                      </p:cBhvr>
                                      <p:tavLst>
                                        <p:tav tm="0">
                                          <p:val>
                                            <p:strVal val="#ppt_x"/>
                                          </p:val>
                                        </p:tav>
                                        <p:tav tm="100000">
                                          <p:val>
                                            <p:strVal val="#ppt_x"/>
                                          </p:val>
                                        </p:tav>
                                      </p:tavLst>
                                    </p:anim>
                                    <p:anim calcmode="lin" valueType="num">
                                      <p:cBhvr>
                                        <p:cTn id="15" dur="500" fill="hold"/>
                                        <p:tgtEl>
                                          <p:spTgt spid="78"/>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1000"/>
                                        <p:tgtEl>
                                          <p:spTgt spid="70"/>
                                        </p:tgtEl>
                                      </p:cBhvr>
                                    </p:animEffect>
                                    <p:anim calcmode="lin" valueType="num">
                                      <p:cBhvr>
                                        <p:cTn id="20" dur="1000" fill="hold"/>
                                        <p:tgtEl>
                                          <p:spTgt spid="70"/>
                                        </p:tgtEl>
                                        <p:attrNameLst>
                                          <p:attrName>ppt_x</p:attrName>
                                        </p:attrNameLst>
                                      </p:cBhvr>
                                      <p:tavLst>
                                        <p:tav tm="0">
                                          <p:val>
                                            <p:strVal val="#ppt_x"/>
                                          </p:val>
                                        </p:tav>
                                        <p:tav tm="100000">
                                          <p:val>
                                            <p:strVal val="#ppt_x"/>
                                          </p:val>
                                        </p:tav>
                                      </p:tavLst>
                                    </p:anim>
                                    <p:anim calcmode="lin" valueType="num">
                                      <p:cBhvr>
                                        <p:cTn id="21" dur="1000" fill="hold"/>
                                        <p:tgtEl>
                                          <p:spTgt spid="70"/>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31"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1000" fill="hold"/>
                                        <p:tgtEl>
                                          <p:spTgt spid="3"/>
                                        </p:tgtEl>
                                        <p:attrNameLst>
                                          <p:attrName>ppt_w</p:attrName>
                                        </p:attrNameLst>
                                      </p:cBhvr>
                                      <p:tavLst>
                                        <p:tav tm="0">
                                          <p:val>
                                            <p:fltVal val="0"/>
                                          </p:val>
                                        </p:tav>
                                        <p:tav tm="100000">
                                          <p:val>
                                            <p:strVal val="#ppt_w"/>
                                          </p:val>
                                        </p:tav>
                                      </p:tavLst>
                                    </p:anim>
                                    <p:anim calcmode="lin" valueType="num">
                                      <p:cBhvr>
                                        <p:cTn id="26" dur="1000" fill="hold"/>
                                        <p:tgtEl>
                                          <p:spTgt spid="3"/>
                                        </p:tgtEl>
                                        <p:attrNameLst>
                                          <p:attrName>ppt_h</p:attrName>
                                        </p:attrNameLst>
                                      </p:cBhvr>
                                      <p:tavLst>
                                        <p:tav tm="0">
                                          <p:val>
                                            <p:fltVal val="0"/>
                                          </p:val>
                                        </p:tav>
                                        <p:tav tm="100000">
                                          <p:val>
                                            <p:strVal val="#ppt_h"/>
                                          </p:val>
                                        </p:tav>
                                      </p:tavLst>
                                    </p:anim>
                                    <p:anim calcmode="lin" valueType="num">
                                      <p:cBhvr>
                                        <p:cTn id="27" dur="1000" fill="hold"/>
                                        <p:tgtEl>
                                          <p:spTgt spid="3"/>
                                        </p:tgtEl>
                                        <p:attrNameLst>
                                          <p:attrName>style.rotation</p:attrName>
                                        </p:attrNameLst>
                                      </p:cBhvr>
                                      <p:tavLst>
                                        <p:tav tm="0">
                                          <p:val>
                                            <p:fltVal val="90"/>
                                          </p:val>
                                        </p:tav>
                                        <p:tav tm="100000">
                                          <p:val>
                                            <p:fltVal val="0"/>
                                          </p:val>
                                        </p:tav>
                                      </p:tavLst>
                                    </p:anim>
                                    <p:animEffect transition="in" filter="fade">
                                      <p:cBhvr>
                                        <p:cTn id="28" dur="1000"/>
                                        <p:tgtEl>
                                          <p:spTgt spid="3"/>
                                        </p:tgtEl>
                                      </p:cBhvr>
                                    </p:animEffect>
                                  </p:childTnLst>
                                </p:cTn>
                              </p:par>
                              <p:par>
                                <p:cTn id="29" presetID="42" presetClass="entr" presetSubtype="0" fill="hold" grpId="0" nodeType="withEffect">
                                  <p:stCondLst>
                                    <p:cond delay="500"/>
                                  </p:stCondLst>
                                  <p:childTnLst>
                                    <p:set>
                                      <p:cBhvr>
                                        <p:cTn id="30" dur="1" fill="hold">
                                          <p:stCondLst>
                                            <p:cond delay="0"/>
                                          </p:stCondLst>
                                        </p:cTn>
                                        <p:tgtEl>
                                          <p:spTgt spid="79"/>
                                        </p:tgtEl>
                                        <p:attrNameLst>
                                          <p:attrName>style.visibility</p:attrName>
                                        </p:attrNameLst>
                                      </p:cBhvr>
                                      <p:to>
                                        <p:strVal val="visible"/>
                                      </p:to>
                                    </p:set>
                                    <p:animEffect transition="in" filter="fade">
                                      <p:cBhvr>
                                        <p:cTn id="31" dur="500"/>
                                        <p:tgtEl>
                                          <p:spTgt spid="79"/>
                                        </p:tgtEl>
                                      </p:cBhvr>
                                    </p:animEffect>
                                    <p:anim calcmode="lin" valueType="num">
                                      <p:cBhvr>
                                        <p:cTn id="32" dur="500" fill="hold"/>
                                        <p:tgtEl>
                                          <p:spTgt spid="79"/>
                                        </p:tgtEl>
                                        <p:attrNameLst>
                                          <p:attrName>ppt_x</p:attrName>
                                        </p:attrNameLst>
                                      </p:cBhvr>
                                      <p:tavLst>
                                        <p:tav tm="0">
                                          <p:val>
                                            <p:strVal val="#ppt_x"/>
                                          </p:val>
                                        </p:tav>
                                        <p:tav tm="100000">
                                          <p:val>
                                            <p:strVal val="#ppt_x"/>
                                          </p:val>
                                        </p:tav>
                                      </p:tavLst>
                                    </p:anim>
                                    <p:anim calcmode="lin" valueType="num">
                                      <p:cBhvr>
                                        <p:cTn id="33" dur="500" fill="hold"/>
                                        <p:tgtEl>
                                          <p:spTgt spid="79"/>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42" presetClass="entr" presetSubtype="0" fill="hold" grpId="0" nodeType="after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fade">
                                      <p:cBhvr>
                                        <p:cTn id="37" dur="1000"/>
                                        <p:tgtEl>
                                          <p:spTgt spid="71"/>
                                        </p:tgtEl>
                                      </p:cBhvr>
                                    </p:animEffect>
                                    <p:anim calcmode="lin" valueType="num">
                                      <p:cBhvr>
                                        <p:cTn id="38" dur="1000" fill="hold"/>
                                        <p:tgtEl>
                                          <p:spTgt spid="71"/>
                                        </p:tgtEl>
                                        <p:attrNameLst>
                                          <p:attrName>ppt_x</p:attrName>
                                        </p:attrNameLst>
                                      </p:cBhvr>
                                      <p:tavLst>
                                        <p:tav tm="0">
                                          <p:val>
                                            <p:strVal val="#ppt_x"/>
                                          </p:val>
                                        </p:tav>
                                        <p:tav tm="100000">
                                          <p:val>
                                            <p:strVal val="#ppt_x"/>
                                          </p:val>
                                        </p:tav>
                                      </p:tavLst>
                                    </p:anim>
                                    <p:anim calcmode="lin" valueType="num">
                                      <p:cBhvr>
                                        <p:cTn id="39" dur="1000" fill="hold"/>
                                        <p:tgtEl>
                                          <p:spTgt spid="71"/>
                                        </p:tgtEl>
                                        <p:attrNameLst>
                                          <p:attrName>ppt_y</p:attrName>
                                        </p:attrNameLst>
                                      </p:cBhvr>
                                      <p:tavLst>
                                        <p:tav tm="0">
                                          <p:val>
                                            <p:strVal val="#ppt_y+.1"/>
                                          </p:val>
                                        </p:tav>
                                        <p:tav tm="100000">
                                          <p:val>
                                            <p:strVal val="#ppt_y"/>
                                          </p:val>
                                        </p:tav>
                                      </p:tavLst>
                                    </p:anim>
                                  </p:childTnLst>
                                </p:cTn>
                              </p:par>
                            </p:childTnLst>
                          </p:cTn>
                        </p:par>
                        <p:par>
                          <p:cTn id="40" fill="hold">
                            <p:stCondLst>
                              <p:cond delay="4000"/>
                            </p:stCondLst>
                            <p:childTnLst>
                              <p:par>
                                <p:cTn id="41" presetID="31" presetClass="entr" presetSubtype="0" fill="hold" nodeType="after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p:cTn id="43" dur="1000" fill="hold"/>
                                        <p:tgtEl>
                                          <p:spTgt spid="4"/>
                                        </p:tgtEl>
                                        <p:attrNameLst>
                                          <p:attrName>ppt_w</p:attrName>
                                        </p:attrNameLst>
                                      </p:cBhvr>
                                      <p:tavLst>
                                        <p:tav tm="0">
                                          <p:val>
                                            <p:fltVal val="0"/>
                                          </p:val>
                                        </p:tav>
                                        <p:tav tm="100000">
                                          <p:val>
                                            <p:strVal val="#ppt_w"/>
                                          </p:val>
                                        </p:tav>
                                      </p:tavLst>
                                    </p:anim>
                                    <p:anim calcmode="lin" valueType="num">
                                      <p:cBhvr>
                                        <p:cTn id="44" dur="1000" fill="hold"/>
                                        <p:tgtEl>
                                          <p:spTgt spid="4"/>
                                        </p:tgtEl>
                                        <p:attrNameLst>
                                          <p:attrName>ppt_h</p:attrName>
                                        </p:attrNameLst>
                                      </p:cBhvr>
                                      <p:tavLst>
                                        <p:tav tm="0">
                                          <p:val>
                                            <p:fltVal val="0"/>
                                          </p:val>
                                        </p:tav>
                                        <p:tav tm="100000">
                                          <p:val>
                                            <p:strVal val="#ppt_h"/>
                                          </p:val>
                                        </p:tav>
                                      </p:tavLst>
                                    </p:anim>
                                    <p:anim calcmode="lin" valueType="num">
                                      <p:cBhvr>
                                        <p:cTn id="45" dur="1000" fill="hold"/>
                                        <p:tgtEl>
                                          <p:spTgt spid="4"/>
                                        </p:tgtEl>
                                        <p:attrNameLst>
                                          <p:attrName>style.rotation</p:attrName>
                                        </p:attrNameLst>
                                      </p:cBhvr>
                                      <p:tavLst>
                                        <p:tav tm="0">
                                          <p:val>
                                            <p:fltVal val="90"/>
                                          </p:val>
                                        </p:tav>
                                        <p:tav tm="100000">
                                          <p:val>
                                            <p:fltVal val="0"/>
                                          </p:val>
                                        </p:tav>
                                      </p:tavLst>
                                    </p:anim>
                                    <p:animEffect transition="in" filter="fade">
                                      <p:cBhvr>
                                        <p:cTn id="46" dur="1000"/>
                                        <p:tgtEl>
                                          <p:spTgt spid="4"/>
                                        </p:tgtEl>
                                      </p:cBhvr>
                                    </p:animEffect>
                                  </p:childTnLst>
                                </p:cTn>
                              </p:par>
                              <p:par>
                                <p:cTn id="47" presetID="42" presetClass="entr" presetSubtype="0" fill="hold" grpId="0" nodeType="withEffect">
                                  <p:stCondLst>
                                    <p:cond delay="500"/>
                                  </p:stCondLst>
                                  <p:childTnLst>
                                    <p:set>
                                      <p:cBhvr>
                                        <p:cTn id="48" dur="1" fill="hold">
                                          <p:stCondLst>
                                            <p:cond delay="0"/>
                                          </p:stCondLst>
                                        </p:cTn>
                                        <p:tgtEl>
                                          <p:spTgt spid="80"/>
                                        </p:tgtEl>
                                        <p:attrNameLst>
                                          <p:attrName>style.visibility</p:attrName>
                                        </p:attrNameLst>
                                      </p:cBhvr>
                                      <p:to>
                                        <p:strVal val="visible"/>
                                      </p:to>
                                    </p:set>
                                    <p:animEffect transition="in" filter="fade">
                                      <p:cBhvr>
                                        <p:cTn id="49" dur="500"/>
                                        <p:tgtEl>
                                          <p:spTgt spid="80"/>
                                        </p:tgtEl>
                                      </p:cBhvr>
                                    </p:animEffect>
                                    <p:anim calcmode="lin" valueType="num">
                                      <p:cBhvr>
                                        <p:cTn id="50" dur="500" fill="hold"/>
                                        <p:tgtEl>
                                          <p:spTgt spid="80"/>
                                        </p:tgtEl>
                                        <p:attrNameLst>
                                          <p:attrName>ppt_x</p:attrName>
                                        </p:attrNameLst>
                                      </p:cBhvr>
                                      <p:tavLst>
                                        <p:tav tm="0">
                                          <p:val>
                                            <p:strVal val="#ppt_x"/>
                                          </p:val>
                                        </p:tav>
                                        <p:tav tm="100000">
                                          <p:val>
                                            <p:strVal val="#ppt_x"/>
                                          </p:val>
                                        </p:tav>
                                      </p:tavLst>
                                    </p:anim>
                                    <p:anim calcmode="lin" valueType="num">
                                      <p:cBhvr>
                                        <p:cTn id="51" dur="500" fill="hold"/>
                                        <p:tgtEl>
                                          <p:spTgt spid="80"/>
                                        </p:tgtEl>
                                        <p:attrNameLst>
                                          <p:attrName>ppt_y</p:attrName>
                                        </p:attrNameLst>
                                      </p:cBhvr>
                                      <p:tavLst>
                                        <p:tav tm="0">
                                          <p:val>
                                            <p:strVal val="#ppt_y+.1"/>
                                          </p:val>
                                        </p:tav>
                                        <p:tav tm="100000">
                                          <p:val>
                                            <p:strVal val="#ppt_y"/>
                                          </p:val>
                                        </p:tav>
                                      </p:tavLst>
                                    </p:anim>
                                  </p:childTnLst>
                                </p:cTn>
                              </p:par>
                            </p:childTnLst>
                          </p:cTn>
                        </p:par>
                        <p:par>
                          <p:cTn id="52" fill="hold">
                            <p:stCondLst>
                              <p:cond delay="5000"/>
                            </p:stCondLst>
                            <p:childTnLst>
                              <p:par>
                                <p:cTn id="53" presetID="42" presetClass="entr" presetSubtype="0" fill="hold" grpId="0" nodeType="after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1000"/>
                                        <p:tgtEl>
                                          <p:spTgt spid="72"/>
                                        </p:tgtEl>
                                      </p:cBhvr>
                                    </p:animEffect>
                                    <p:anim calcmode="lin" valueType="num">
                                      <p:cBhvr>
                                        <p:cTn id="56" dur="1000" fill="hold"/>
                                        <p:tgtEl>
                                          <p:spTgt spid="72"/>
                                        </p:tgtEl>
                                        <p:attrNameLst>
                                          <p:attrName>ppt_x</p:attrName>
                                        </p:attrNameLst>
                                      </p:cBhvr>
                                      <p:tavLst>
                                        <p:tav tm="0">
                                          <p:val>
                                            <p:strVal val="#ppt_x"/>
                                          </p:val>
                                        </p:tav>
                                        <p:tav tm="100000">
                                          <p:val>
                                            <p:strVal val="#ppt_x"/>
                                          </p:val>
                                        </p:tav>
                                      </p:tavLst>
                                    </p:anim>
                                    <p:anim calcmode="lin" valueType="num">
                                      <p:cBhvr>
                                        <p:cTn id="57" dur="1000" fill="hold"/>
                                        <p:tgtEl>
                                          <p:spTgt spid="72"/>
                                        </p:tgtEl>
                                        <p:attrNameLst>
                                          <p:attrName>ppt_y</p:attrName>
                                        </p:attrNameLst>
                                      </p:cBhvr>
                                      <p:tavLst>
                                        <p:tav tm="0">
                                          <p:val>
                                            <p:strVal val="#ppt_y+.1"/>
                                          </p:val>
                                        </p:tav>
                                        <p:tav tm="100000">
                                          <p:val>
                                            <p:strVal val="#ppt_y"/>
                                          </p:val>
                                        </p:tav>
                                      </p:tavLst>
                                    </p:anim>
                                  </p:childTnLst>
                                </p:cTn>
                              </p:par>
                            </p:childTnLst>
                          </p:cTn>
                        </p:par>
                        <p:par>
                          <p:cTn id="58" fill="hold">
                            <p:stCondLst>
                              <p:cond delay="6000"/>
                            </p:stCondLst>
                            <p:childTnLst>
                              <p:par>
                                <p:cTn id="59" presetID="31" presetClass="entr" presetSubtype="0" fill="hold" nodeType="afterEffect">
                                  <p:stCondLst>
                                    <p:cond delay="0"/>
                                  </p:stCondLst>
                                  <p:childTnLst>
                                    <p:set>
                                      <p:cBhvr>
                                        <p:cTn id="60" dur="1" fill="hold">
                                          <p:stCondLst>
                                            <p:cond delay="0"/>
                                          </p:stCondLst>
                                        </p:cTn>
                                        <p:tgtEl>
                                          <p:spTgt spid="5"/>
                                        </p:tgtEl>
                                        <p:attrNameLst>
                                          <p:attrName>style.visibility</p:attrName>
                                        </p:attrNameLst>
                                      </p:cBhvr>
                                      <p:to>
                                        <p:strVal val="visible"/>
                                      </p:to>
                                    </p:set>
                                    <p:anim calcmode="lin" valueType="num">
                                      <p:cBhvr>
                                        <p:cTn id="61" dur="1000" fill="hold"/>
                                        <p:tgtEl>
                                          <p:spTgt spid="5"/>
                                        </p:tgtEl>
                                        <p:attrNameLst>
                                          <p:attrName>ppt_w</p:attrName>
                                        </p:attrNameLst>
                                      </p:cBhvr>
                                      <p:tavLst>
                                        <p:tav tm="0">
                                          <p:val>
                                            <p:fltVal val="0"/>
                                          </p:val>
                                        </p:tav>
                                        <p:tav tm="100000">
                                          <p:val>
                                            <p:strVal val="#ppt_w"/>
                                          </p:val>
                                        </p:tav>
                                      </p:tavLst>
                                    </p:anim>
                                    <p:anim calcmode="lin" valueType="num">
                                      <p:cBhvr>
                                        <p:cTn id="62" dur="1000" fill="hold"/>
                                        <p:tgtEl>
                                          <p:spTgt spid="5"/>
                                        </p:tgtEl>
                                        <p:attrNameLst>
                                          <p:attrName>ppt_h</p:attrName>
                                        </p:attrNameLst>
                                      </p:cBhvr>
                                      <p:tavLst>
                                        <p:tav tm="0">
                                          <p:val>
                                            <p:fltVal val="0"/>
                                          </p:val>
                                        </p:tav>
                                        <p:tav tm="100000">
                                          <p:val>
                                            <p:strVal val="#ppt_h"/>
                                          </p:val>
                                        </p:tav>
                                      </p:tavLst>
                                    </p:anim>
                                    <p:anim calcmode="lin" valueType="num">
                                      <p:cBhvr>
                                        <p:cTn id="63" dur="1000" fill="hold"/>
                                        <p:tgtEl>
                                          <p:spTgt spid="5"/>
                                        </p:tgtEl>
                                        <p:attrNameLst>
                                          <p:attrName>style.rotation</p:attrName>
                                        </p:attrNameLst>
                                      </p:cBhvr>
                                      <p:tavLst>
                                        <p:tav tm="0">
                                          <p:val>
                                            <p:fltVal val="90"/>
                                          </p:val>
                                        </p:tav>
                                        <p:tav tm="100000">
                                          <p:val>
                                            <p:fltVal val="0"/>
                                          </p:val>
                                        </p:tav>
                                      </p:tavLst>
                                    </p:anim>
                                    <p:animEffect transition="in" filter="fade">
                                      <p:cBhvr>
                                        <p:cTn id="64" dur="1000"/>
                                        <p:tgtEl>
                                          <p:spTgt spid="5"/>
                                        </p:tgtEl>
                                      </p:cBhvr>
                                    </p:animEffect>
                                  </p:childTnLst>
                                </p:cTn>
                              </p:par>
                              <p:par>
                                <p:cTn id="65" presetID="42" presetClass="entr" presetSubtype="0" fill="hold" grpId="0" nodeType="withEffect">
                                  <p:stCondLst>
                                    <p:cond delay="500"/>
                                  </p:stCondLst>
                                  <p:childTnLst>
                                    <p:set>
                                      <p:cBhvr>
                                        <p:cTn id="66" dur="1" fill="hold">
                                          <p:stCondLst>
                                            <p:cond delay="0"/>
                                          </p:stCondLst>
                                        </p:cTn>
                                        <p:tgtEl>
                                          <p:spTgt spid="81"/>
                                        </p:tgtEl>
                                        <p:attrNameLst>
                                          <p:attrName>style.visibility</p:attrName>
                                        </p:attrNameLst>
                                      </p:cBhvr>
                                      <p:to>
                                        <p:strVal val="visible"/>
                                      </p:to>
                                    </p:set>
                                    <p:animEffect transition="in" filter="fade">
                                      <p:cBhvr>
                                        <p:cTn id="67" dur="500"/>
                                        <p:tgtEl>
                                          <p:spTgt spid="81"/>
                                        </p:tgtEl>
                                      </p:cBhvr>
                                    </p:animEffect>
                                    <p:anim calcmode="lin" valueType="num">
                                      <p:cBhvr>
                                        <p:cTn id="68" dur="500" fill="hold"/>
                                        <p:tgtEl>
                                          <p:spTgt spid="81"/>
                                        </p:tgtEl>
                                        <p:attrNameLst>
                                          <p:attrName>ppt_x</p:attrName>
                                        </p:attrNameLst>
                                      </p:cBhvr>
                                      <p:tavLst>
                                        <p:tav tm="0">
                                          <p:val>
                                            <p:strVal val="#ppt_x"/>
                                          </p:val>
                                        </p:tav>
                                        <p:tav tm="100000">
                                          <p:val>
                                            <p:strVal val="#ppt_x"/>
                                          </p:val>
                                        </p:tav>
                                      </p:tavLst>
                                    </p:anim>
                                    <p:anim calcmode="lin" valueType="num">
                                      <p:cBhvr>
                                        <p:cTn id="69" dur="500" fill="hold"/>
                                        <p:tgtEl>
                                          <p:spTgt spid="81"/>
                                        </p:tgtEl>
                                        <p:attrNameLst>
                                          <p:attrName>ppt_y</p:attrName>
                                        </p:attrNameLst>
                                      </p:cBhvr>
                                      <p:tavLst>
                                        <p:tav tm="0">
                                          <p:val>
                                            <p:strVal val="#ppt_y+.1"/>
                                          </p:val>
                                        </p:tav>
                                        <p:tav tm="100000">
                                          <p:val>
                                            <p:strVal val="#ppt_y"/>
                                          </p:val>
                                        </p:tav>
                                      </p:tavLst>
                                    </p:anim>
                                  </p:childTnLst>
                                </p:cTn>
                              </p:par>
                            </p:childTnLst>
                          </p:cTn>
                        </p:par>
                        <p:par>
                          <p:cTn id="70" fill="hold">
                            <p:stCondLst>
                              <p:cond delay="7000"/>
                            </p:stCondLst>
                            <p:childTnLst>
                              <p:par>
                                <p:cTn id="71" presetID="42" presetClass="entr" presetSubtype="0" fill="hold" grpId="0" nodeType="afterEffect">
                                  <p:stCondLst>
                                    <p:cond delay="0"/>
                                  </p:stCondLst>
                                  <p:childTnLst>
                                    <p:set>
                                      <p:cBhvr>
                                        <p:cTn id="72" dur="1" fill="hold">
                                          <p:stCondLst>
                                            <p:cond delay="0"/>
                                          </p:stCondLst>
                                        </p:cTn>
                                        <p:tgtEl>
                                          <p:spTgt spid="73"/>
                                        </p:tgtEl>
                                        <p:attrNameLst>
                                          <p:attrName>style.visibility</p:attrName>
                                        </p:attrNameLst>
                                      </p:cBhvr>
                                      <p:to>
                                        <p:strVal val="visible"/>
                                      </p:to>
                                    </p:set>
                                    <p:animEffect transition="in" filter="fade">
                                      <p:cBhvr>
                                        <p:cTn id="73" dur="1000"/>
                                        <p:tgtEl>
                                          <p:spTgt spid="73"/>
                                        </p:tgtEl>
                                      </p:cBhvr>
                                    </p:animEffect>
                                    <p:anim calcmode="lin" valueType="num">
                                      <p:cBhvr>
                                        <p:cTn id="74" dur="1000" fill="hold"/>
                                        <p:tgtEl>
                                          <p:spTgt spid="73"/>
                                        </p:tgtEl>
                                        <p:attrNameLst>
                                          <p:attrName>ppt_x</p:attrName>
                                        </p:attrNameLst>
                                      </p:cBhvr>
                                      <p:tavLst>
                                        <p:tav tm="0">
                                          <p:val>
                                            <p:strVal val="#ppt_x"/>
                                          </p:val>
                                        </p:tav>
                                        <p:tav tm="100000">
                                          <p:val>
                                            <p:strVal val="#ppt_x"/>
                                          </p:val>
                                        </p:tav>
                                      </p:tavLst>
                                    </p:anim>
                                    <p:anim calcmode="lin" valueType="num">
                                      <p:cBhvr>
                                        <p:cTn id="75"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P spid="73" grpId="0"/>
      <p:bldP spid="78" grpId="0"/>
      <p:bldP spid="79" grpId="0"/>
      <p:bldP spid="80" grpId="0"/>
      <p:bldP spid="8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EF99803F-1125-85C0-1E54-41B16400ACB2}"/>
              </a:ext>
            </a:extLst>
          </p:cNvPr>
          <p:cNvSpPr txBox="1"/>
          <p:nvPr/>
        </p:nvSpPr>
        <p:spPr>
          <a:xfrm>
            <a:off x="5436066" y="2091094"/>
            <a:ext cx="6264479" cy="2375009"/>
          </a:xfrm>
          <a:prstGeom prst="rect">
            <a:avLst/>
          </a:prstGeom>
          <a:noFill/>
        </p:spPr>
        <p:txBody>
          <a:bodyPr wrap="square">
            <a:spAutoFit/>
          </a:bodyPr>
          <a:lstStyle/>
          <a:p>
            <a:pPr marL="1200150" lvl="2" indent="-285750" algn="just">
              <a:spcAft>
                <a:spcPts val="1000"/>
              </a:spcAft>
              <a:buFont typeface="Arial" panose="020B0604020202020204" pitchFamily="34" charset="0"/>
              <a:buChar char="•"/>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Đề tài phải đáp ứng nhu cầu thực tế trong việc kiểm tra, đánh giá kiến thức, năng lực của học sinh, sinh viên hoặc người học. Hệ thống thi trắc nghiệm cần mang lại hiệu quả cao trong việc tiết kiệm thời gian, công sức cho việc ra đề, chấm điểm và quản lý kết quả thi. </a:t>
            </a:r>
          </a:p>
          <a:p>
            <a:pPr lvl="2" algn="just">
              <a:spcAft>
                <a:spcPts val="1000"/>
              </a:spcAft>
            </a:pPr>
            <a:endParaRPr lang="en-US" sz="20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sp>
        <p:nvSpPr>
          <p:cNvPr id="18" name="TextBox 17">
            <a:extLst>
              <a:ext uri="{FF2B5EF4-FFF2-40B4-BE49-F238E27FC236}">
                <a16:creationId xmlns:a16="http://schemas.microsoft.com/office/drawing/2014/main" id="{74B84E53-BED2-10C9-D841-1FF42274F3D1}"/>
              </a:ext>
            </a:extLst>
          </p:cNvPr>
          <p:cNvSpPr txBox="1"/>
          <p:nvPr/>
        </p:nvSpPr>
        <p:spPr>
          <a:xfrm>
            <a:off x="1398" y="5301571"/>
            <a:ext cx="6094602" cy="1015663"/>
          </a:xfrm>
          <a:prstGeom prst="rect">
            <a:avLst/>
          </a:prstGeom>
          <a:noFill/>
        </p:spPr>
        <p:txBody>
          <a:bodyPr wrap="square">
            <a:spAutoFit/>
          </a:bodyPr>
          <a:lstStyle/>
          <a:p>
            <a:pPr marL="1200150" lvl="2" indent="-285750" algn="just">
              <a:spcAft>
                <a:spcPts val="1000"/>
              </a:spcAft>
              <a:buFont typeface="Arial" panose="020B0604020202020204" pitchFamily="34" charset="0"/>
              <a:buChar char="•"/>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cần dễ sử dụng, thân thiện với người dùng, có thể triển khai áp dụng rộng rãi trong các môi trường giáo dục khác nhau. </a:t>
            </a:r>
            <a:endParaRPr lang="en-US" sz="20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sp>
        <p:nvSpPr>
          <p:cNvPr id="19" name="文本框 21">
            <a:extLst>
              <a:ext uri="{FF2B5EF4-FFF2-40B4-BE49-F238E27FC236}">
                <a16:creationId xmlns:a16="http://schemas.microsoft.com/office/drawing/2014/main" id="{9B620145-5785-C66E-DD5D-CDBA8C9F9291}"/>
              </a:ext>
            </a:extLst>
          </p:cNvPr>
          <p:cNvSpPr txBox="1"/>
          <p:nvPr/>
        </p:nvSpPr>
        <p:spPr>
          <a:xfrm>
            <a:off x="7675642" y="1197256"/>
            <a:ext cx="3333214" cy="584775"/>
          </a:xfrm>
          <a:prstGeom prst="rect">
            <a:avLst/>
          </a:prstGeom>
          <a:noFill/>
        </p:spPr>
        <p:txBody>
          <a:bodyPr wrap="square" rtlCol="0">
            <a:spAutoFit/>
          </a:bodyPr>
          <a:lstStyle/>
          <a:p>
            <a:r>
              <a:rPr lang="en-US" altLang="zh-CN"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thực tiễn</a:t>
            </a:r>
            <a:endParaRPr lang="zh-CN" altLang="en-US"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pic>
        <p:nvPicPr>
          <p:cNvPr id="1026" name="Picture 2" descr="Thực trạng và nhu cầu ứng dụng công nghệ số trong nghiệp vụ hoạt động của  một số doanh nghiệp Việt Nam - GIAI ĐOẠN 2021-2025">
            <a:extLst>
              <a:ext uri="{FF2B5EF4-FFF2-40B4-BE49-F238E27FC236}">
                <a16:creationId xmlns:a16="http://schemas.microsoft.com/office/drawing/2014/main" id="{25C4F167-BAC5-E6E5-89E0-7754913BEA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635" y="1472969"/>
            <a:ext cx="5844330" cy="292216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CCC6E71B-24B0-D37C-6714-532F4EE6E9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7361" y="4332227"/>
            <a:ext cx="4499000" cy="1958388"/>
          </a:xfrm>
          <a:prstGeom prst="rect">
            <a:avLst/>
          </a:prstGeom>
        </p:spPr>
      </p:pic>
    </p:spTree>
    <p:extLst>
      <p:ext uri="{BB962C8B-B14F-4D97-AF65-F5344CB8AC3E}">
        <p14:creationId xmlns:p14="http://schemas.microsoft.com/office/powerpoint/2010/main" val="252337809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1">
            <a:extLst>
              <a:ext uri="{FF2B5EF4-FFF2-40B4-BE49-F238E27FC236}">
                <a16:creationId xmlns:a16="http://schemas.microsoft.com/office/drawing/2014/main" id="{0AB8B750-152D-7DD3-C8E0-3E1734B368D1}"/>
              </a:ext>
            </a:extLst>
          </p:cNvPr>
          <p:cNvSpPr txBox="1"/>
          <p:nvPr/>
        </p:nvSpPr>
        <p:spPr>
          <a:xfrm>
            <a:off x="7498553" y="2275913"/>
            <a:ext cx="2959015" cy="584775"/>
          </a:xfrm>
          <a:prstGeom prst="rect">
            <a:avLst/>
          </a:prstGeom>
          <a:noFill/>
        </p:spPr>
        <p:txBody>
          <a:bodyPr wrap="square" rtlCol="0">
            <a:spAutoFit/>
          </a:bodyPr>
          <a:lstStyle/>
          <a:p>
            <a:r>
              <a:rPr lang="en-US" altLang="zh-CN"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khoa học </a:t>
            </a:r>
            <a:endParaRPr lang="zh-CN" altLang="en-US"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4" name="TextBox 3">
            <a:extLst>
              <a:ext uri="{FF2B5EF4-FFF2-40B4-BE49-F238E27FC236}">
                <a16:creationId xmlns:a16="http://schemas.microsoft.com/office/drawing/2014/main" id="{08D11F06-1AAC-96C8-31F5-2BF3F0625639}"/>
              </a:ext>
            </a:extLst>
          </p:cNvPr>
          <p:cNvSpPr txBox="1"/>
          <p:nvPr/>
        </p:nvSpPr>
        <p:spPr>
          <a:xfrm>
            <a:off x="5249127" y="2987085"/>
            <a:ext cx="6094602" cy="3175228"/>
          </a:xfrm>
          <a:prstGeom prst="rect">
            <a:avLst/>
          </a:prstGeom>
          <a:noFill/>
        </p:spPr>
        <p:txBody>
          <a:bodyPr wrap="square">
            <a:spAutoFit/>
          </a:bodyPr>
          <a:lstStyle/>
          <a:p>
            <a:pPr marL="1200150" lvl="2" indent="-285750" algn="just">
              <a:spcAft>
                <a:spcPts val="1000"/>
              </a:spcAft>
              <a:buFont typeface="Arial" panose="020B0604020202020204" pitchFamily="34" charset="0"/>
              <a:buChar char="•"/>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Nội dung đề thi phải bám sát chương trình học, chuẩn kiến thức, kỹ năng được quy định.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marL="1200150" lvl="2" indent="-285750" algn="just">
              <a:spcAft>
                <a:spcPts val="1000"/>
              </a:spcAft>
              <a:buFont typeface="Arial" panose="020B0604020202020204" pitchFamily="34" charset="0"/>
              <a:buChar char="•"/>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Câu hỏi thi phải được xây dựng theo các nguyên tắc khoa học, đảm bảo tính khách quan, chính xác và phân biệt được trình độ học lực của người học.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pic>
        <p:nvPicPr>
          <p:cNvPr id="8" name="Picture 7">
            <a:extLst>
              <a:ext uri="{FF2B5EF4-FFF2-40B4-BE49-F238E27FC236}">
                <a16:creationId xmlns:a16="http://schemas.microsoft.com/office/drawing/2014/main" id="{14E3D55F-9784-430A-8FC9-21F372107F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038" y="778739"/>
            <a:ext cx="5549470" cy="3121576"/>
          </a:xfrm>
          <a:prstGeom prst="flowChartMagneticTape">
            <a:avLst/>
          </a:prstGeom>
        </p:spPr>
      </p:pic>
    </p:spTree>
    <p:extLst>
      <p:ext uri="{BB962C8B-B14F-4D97-AF65-F5344CB8AC3E}">
        <p14:creationId xmlns:p14="http://schemas.microsoft.com/office/powerpoint/2010/main" val="143721419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1">
            <a:extLst>
              <a:ext uri="{FF2B5EF4-FFF2-40B4-BE49-F238E27FC236}">
                <a16:creationId xmlns:a16="http://schemas.microsoft.com/office/drawing/2014/main" id="{E93DFA15-F581-8E4F-7B62-A1EBBE65DEFB}"/>
              </a:ext>
            </a:extLst>
          </p:cNvPr>
          <p:cNvSpPr txBox="1"/>
          <p:nvPr/>
        </p:nvSpPr>
        <p:spPr>
          <a:xfrm>
            <a:off x="6534765" y="1222615"/>
            <a:ext cx="2841030" cy="584775"/>
          </a:xfrm>
          <a:prstGeom prst="rect">
            <a:avLst/>
          </a:prstGeom>
          <a:noFill/>
        </p:spPr>
        <p:txBody>
          <a:bodyPr wrap="square" rtlCol="0">
            <a:spAutoFit/>
          </a:bodyPr>
          <a:lstStyle/>
          <a:p>
            <a:r>
              <a:rPr lang="en-US" altLang="zh-CN"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sáng tạo</a:t>
            </a:r>
            <a:endParaRPr lang="zh-CN" altLang="en-US"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A7AB98C5-5779-9AB3-C5B4-0240D88E95D4}"/>
              </a:ext>
            </a:extLst>
          </p:cNvPr>
          <p:cNvSpPr txBox="1"/>
          <p:nvPr/>
        </p:nvSpPr>
        <p:spPr>
          <a:xfrm>
            <a:off x="2011680" y="2358618"/>
            <a:ext cx="9768840" cy="2564805"/>
          </a:xfrm>
          <a:prstGeom prst="rect">
            <a:avLst/>
          </a:prstGeom>
          <a:noFill/>
        </p:spPr>
        <p:txBody>
          <a:bodyPr wrap="square">
            <a:spAutoFit/>
          </a:bodyPr>
          <a:lstStyle/>
          <a:p>
            <a:pPr marL="1143000" lvl="2" indent="-228600" algn="just">
              <a:spcAft>
                <a:spcPts val="1000"/>
              </a:spcAft>
              <a:buFont typeface="Courier New" panose="02070309020205020404" pitchFamily="49" charset="0"/>
              <a:buChar char="o"/>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thi trắc nghiệm cần có những tính năng mới, sáng tạo, giúp nâng cao hiệu quả việc kiểm tra, đánh giá.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marL="1143000" lvl="2" indent="-228600" algn="just">
              <a:spcAft>
                <a:spcPts val="1000"/>
              </a:spcAft>
              <a:buFont typeface="Courier New" panose="02070309020205020404" pitchFamily="49" charset="0"/>
              <a:buChar char="o"/>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có thể tích hợp các phương pháp thi mới, đa dạng như thi trắc nghiệm trên máy tính, thi trắc nghiệm trực tuyến, thi thích ứng...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marL="1143000" lvl="2" indent="-228600" algn="just">
              <a:spcAft>
                <a:spcPts val="1000"/>
              </a:spcAft>
              <a:buFont typeface="Courier New" panose="02070309020205020404" pitchFamily="49" charset="0"/>
              <a:buChar char="o"/>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có thể cung cấp các báo cáo, phân tích kết quả thi chi tiết, giúp giáo viên, giảng viên đánh giá hiệu quả giảng dạy và học tập.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pic>
        <p:nvPicPr>
          <p:cNvPr id="10" name="Picture 9">
            <a:extLst>
              <a:ext uri="{FF2B5EF4-FFF2-40B4-BE49-F238E27FC236}">
                <a16:creationId xmlns:a16="http://schemas.microsoft.com/office/drawing/2014/main" id="{C0C1B17B-1CAC-FFA5-8A85-A4F1B3B33E7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8453" y="1222615"/>
            <a:ext cx="2274005" cy="4728606"/>
          </a:xfrm>
          <a:prstGeom prst="rect">
            <a:avLst/>
          </a:prstGeom>
        </p:spPr>
      </p:pic>
      <p:pic>
        <p:nvPicPr>
          <p:cNvPr id="6" name="Picture 5">
            <a:extLst>
              <a:ext uri="{FF2B5EF4-FFF2-40B4-BE49-F238E27FC236}">
                <a16:creationId xmlns:a16="http://schemas.microsoft.com/office/drawing/2014/main" id="{1B82A2DC-8A25-8E88-7FD6-86B1DFB6C6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0567" y="1035913"/>
            <a:ext cx="2529775" cy="5102010"/>
          </a:xfrm>
          <a:prstGeom prst="rect">
            <a:avLst/>
          </a:prstGeom>
        </p:spPr>
      </p:pic>
    </p:spTree>
    <p:extLst>
      <p:ext uri="{BB962C8B-B14F-4D97-AF65-F5344CB8AC3E}">
        <p14:creationId xmlns:p14="http://schemas.microsoft.com/office/powerpoint/2010/main" val="205130425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1">
            <a:extLst>
              <a:ext uri="{FF2B5EF4-FFF2-40B4-BE49-F238E27FC236}">
                <a16:creationId xmlns:a16="http://schemas.microsoft.com/office/drawing/2014/main" id="{D028D41F-F8E0-AA43-B6A0-809F0ABAB0ED}"/>
              </a:ext>
            </a:extLst>
          </p:cNvPr>
          <p:cNvSpPr txBox="1"/>
          <p:nvPr/>
        </p:nvSpPr>
        <p:spPr>
          <a:xfrm>
            <a:off x="1929970" y="1322192"/>
            <a:ext cx="3002057" cy="584775"/>
          </a:xfrm>
          <a:prstGeom prst="rect">
            <a:avLst/>
          </a:prstGeom>
          <a:noFill/>
        </p:spPr>
        <p:txBody>
          <a:bodyPr wrap="square" rtlCol="0">
            <a:spAutoFit/>
          </a:bodyPr>
          <a:lstStyle/>
          <a:p>
            <a:r>
              <a:rPr lang="en-US" altLang="zh-CN"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khả thi</a:t>
            </a:r>
            <a:endParaRPr lang="zh-CN" altLang="en-US"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922E39BD-0AF4-FF12-D21E-7C867729FF47}"/>
              </a:ext>
            </a:extLst>
          </p:cNvPr>
          <p:cNvSpPr txBox="1"/>
          <p:nvPr/>
        </p:nvSpPr>
        <p:spPr>
          <a:xfrm>
            <a:off x="-320040" y="2026099"/>
            <a:ext cx="6096000" cy="3672800"/>
          </a:xfrm>
          <a:prstGeom prst="rect">
            <a:avLst/>
          </a:prstGeom>
          <a:noFill/>
        </p:spPr>
        <p:txBody>
          <a:bodyPr wrap="square">
            <a:spAutoFit/>
          </a:bodyPr>
          <a:lstStyle/>
          <a:p>
            <a:pPr lvl="2" algn="just">
              <a:spcAft>
                <a:spcPts val="1000"/>
              </a:spcAft>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Đề tài cần có nguồn lực thực hiện đầy đủ, bao gồm nguồn nhân lực, tài chính, trang thiết bị kỹ thuật...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lvl="2" algn="just">
              <a:spcAft>
                <a:spcPts val="1000"/>
              </a:spcAft>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thi trắc nghiệm cần có thể tích hợp được với các hệ thống giáo dục khác đang sử dụng.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lvl="2" algn="just">
              <a:spcAft>
                <a:spcPts val="1400"/>
              </a:spcAft>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cần có khả năng mở rộng, nâng cấp dễ dàng để đáp ứng nhu cầu sử dụng ngày càng cao.</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pic>
        <p:nvPicPr>
          <p:cNvPr id="7" name="Picture 6">
            <a:extLst>
              <a:ext uri="{FF2B5EF4-FFF2-40B4-BE49-F238E27FC236}">
                <a16:creationId xmlns:a16="http://schemas.microsoft.com/office/drawing/2014/main" id="{1F3561B7-2DBC-A746-ABC2-1C07C607CE19}"/>
              </a:ext>
            </a:extLst>
          </p:cNvPr>
          <p:cNvPicPr>
            <a:picLocks noChangeAspect="1"/>
          </p:cNvPicPr>
          <p:nvPr/>
        </p:nvPicPr>
        <p:blipFill>
          <a:blip r:embed="rId3">
            <a:extLst>
              <a:ext uri="{28A0092B-C50C-407E-A947-70E740481C1C}">
                <a14:useLocalDpi xmlns:a14="http://schemas.microsoft.com/office/drawing/2010/main" val="0"/>
              </a:ext>
            </a:extLst>
          </a:blip>
          <a:srcRect t="14845" b="14845"/>
          <a:stretch/>
        </p:blipFill>
        <p:spPr>
          <a:xfrm>
            <a:off x="6264232" y="1499170"/>
            <a:ext cx="5571183" cy="2918382"/>
          </a:xfrm>
          <a:prstGeom prst="wedgeEllipseCallout">
            <a:avLst/>
          </a:prstGeom>
        </p:spPr>
      </p:pic>
    </p:spTree>
    <p:extLst>
      <p:ext uri="{BB962C8B-B14F-4D97-AF65-F5344CB8AC3E}">
        <p14:creationId xmlns:p14="http://schemas.microsoft.com/office/powerpoint/2010/main" val="34147015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4447116" y="3011612"/>
            <a:ext cx="6442779" cy="834777"/>
          </a:xfrm>
          <a:prstGeom prst="rect">
            <a:avLst/>
          </a:prstGeom>
          <a:noFill/>
        </p:spPr>
        <p:txBody>
          <a:bodyPr wrap="square" lIns="95185" tIns="47592" rIns="95185" bIns="47592" rtlCol="0">
            <a:spAutoFit/>
          </a:bodyPr>
          <a:lstStyle/>
          <a:p>
            <a:r>
              <a:rPr lang="en-US" altLang="zh-CN" sz="48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CHẠY THỬ NGHIỆM </a:t>
            </a:r>
          </a:p>
        </p:txBody>
      </p:sp>
      <p:sp>
        <p:nvSpPr>
          <p:cNvPr id="11" name="文本框 10">
            <a:extLst>
              <a:ext uri="{FF2B5EF4-FFF2-40B4-BE49-F238E27FC236}">
                <a16:creationId xmlns:a16="http://schemas.microsoft.com/office/drawing/2014/main" id="{F8391B8A-DC3A-4768-94D3-3FE6044568AD}"/>
              </a:ext>
            </a:extLst>
          </p:cNvPr>
          <p:cNvSpPr txBox="1"/>
          <p:nvPr/>
        </p:nvSpPr>
        <p:spPr>
          <a:xfrm>
            <a:off x="2455464" y="2493199"/>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04</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017368" y="2729515"/>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803167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5268253" y="2909869"/>
            <a:ext cx="4404404" cy="1019443"/>
          </a:xfrm>
          <a:prstGeom prst="rect">
            <a:avLst/>
          </a:prstGeom>
          <a:noFill/>
        </p:spPr>
        <p:txBody>
          <a:bodyPr wrap="square" lIns="95185" tIns="47592" rIns="95185" bIns="47592" rtlCol="0">
            <a:spAutoFit/>
          </a:bodyPr>
          <a:lstStyle/>
          <a:p>
            <a:r>
              <a:rPr lang="en-US" altLang="zh-CN" sz="6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KẾT LUẬN</a:t>
            </a:r>
            <a:endParaRPr lang="zh-CN" altLang="en-US" sz="6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934858" y="2412377"/>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05</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643903" y="2872626"/>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61020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BC6D9843-5BE9-14CC-3C74-443F2E371305}"/>
              </a:ext>
            </a:extLst>
          </p:cNvPr>
          <p:cNvSpPr/>
          <p:nvPr/>
        </p:nvSpPr>
        <p:spPr>
          <a:xfrm>
            <a:off x="3758834" y="161894"/>
            <a:ext cx="4823134" cy="71457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US" sz="4000" noProof="1">
                <a:solidFill>
                  <a:schemeClr val="bg1"/>
                </a:solidFill>
                <a:latin typeface="Concert One" pitchFamily="2" charset="0"/>
                <a:ea typeface="Noto Sans S Chinese Light" panose="020B0300000000000000" pitchFamily="34" charset="-122"/>
                <a:cs typeface="Open Sans" panose="020B0606030504020204" pitchFamily="34" charset="0"/>
                <a:sym typeface="Noto Sans S Chinese Light" panose="020B0300000000000000" pitchFamily="34" charset="-122"/>
              </a:rPr>
              <a:t> </a:t>
            </a:r>
            <a:r>
              <a:rPr lang="en-US" sz="4000" b="1" noProof="1">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Times New Roman" panose="02020603050405020304" pitchFamily="18" charset="0"/>
                <a:sym typeface="Noto Sans S Chinese Light" panose="020B0300000000000000" pitchFamily="34" charset="-122"/>
              </a:rPr>
              <a:t>Thành viên nhóm 1</a:t>
            </a:r>
            <a:endParaRPr lang="zh-CN" altLang="en-US" sz="4000" b="1">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a:p>
            <a:pPr algn="ctr"/>
            <a:endParaRPr lang="en-US" sz="4000"/>
          </a:p>
        </p:txBody>
      </p:sp>
      <p:grpSp>
        <p:nvGrpSpPr>
          <p:cNvPr id="51" name="Group 50">
            <a:extLst>
              <a:ext uri="{FF2B5EF4-FFF2-40B4-BE49-F238E27FC236}">
                <a16:creationId xmlns:a16="http://schemas.microsoft.com/office/drawing/2014/main" id="{5C801C0F-32DC-8A6A-4E7A-461D8508DAE7}"/>
              </a:ext>
            </a:extLst>
          </p:cNvPr>
          <p:cNvGrpSpPr/>
          <p:nvPr/>
        </p:nvGrpSpPr>
        <p:grpSpPr>
          <a:xfrm>
            <a:off x="4833117" y="1075745"/>
            <a:ext cx="2525766" cy="5182588"/>
            <a:chOff x="4759091" y="1091458"/>
            <a:chExt cx="2525766" cy="5182588"/>
          </a:xfrm>
        </p:grpSpPr>
        <p:sp>
          <p:nvSpPr>
            <p:cNvPr id="2" name="Rectangle 1">
              <a:extLst>
                <a:ext uri="{FF2B5EF4-FFF2-40B4-BE49-F238E27FC236}">
                  <a16:creationId xmlns:a16="http://schemas.microsoft.com/office/drawing/2014/main" id="{3F96CAB3-C371-95C1-880F-49A235159CE6}"/>
                </a:ext>
              </a:extLst>
            </p:cNvPr>
            <p:cNvSpPr/>
            <p:nvPr/>
          </p:nvSpPr>
          <p:spPr>
            <a:xfrm>
              <a:off x="4762254" y="1091458"/>
              <a:ext cx="2514035" cy="3873344"/>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extBox 2">
              <a:extLst>
                <a:ext uri="{FF2B5EF4-FFF2-40B4-BE49-F238E27FC236}">
                  <a16:creationId xmlns:a16="http://schemas.microsoft.com/office/drawing/2014/main" id="{B802C77F-4AFB-B5DC-7DEB-F2244030991D}"/>
                </a:ext>
              </a:extLst>
            </p:cNvPr>
            <p:cNvSpPr txBox="1"/>
            <p:nvPr/>
          </p:nvSpPr>
          <p:spPr>
            <a:xfrm>
              <a:off x="4760855" y="3720593"/>
              <a:ext cx="2514034" cy="369332"/>
            </a:xfrm>
            <a:prstGeom prst="rect">
              <a:avLst/>
            </a:prstGeom>
            <a:solidFill>
              <a:schemeClr val="bg1"/>
            </a:solidFill>
          </p:spPr>
          <p:txBody>
            <a:bodyPr wrap="square" rtlCol="0">
              <a:spAutoFit/>
            </a:bodyPr>
            <a:lstStyle/>
            <a:p>
              <a:pPr algn="ctr"/>
              <a:r>
                <a:rPr lang="en-ID" b="1">
                  <a:solidFill>
                    <a:sysClr val="windowText" lastClr="000000"/>
                  </a:solidFill>
                  <a:latin typeface="Monda" panose="02000503000000000000" pitchFamily="2" charset="0"/>
                </a:rPr>
                <a:t>Mai Quang </a:t>
              </a:r>
              <a:r>
                <a:rPr lang="en-ID" b="1" err="1">
                  <a:solidFill>
                    <a:sysClr val="windowText" lastClr="000000"/>
                  </a:solidFill>
                  <a:latin typeface="Monda" panose="02000503000000000000" pitchFamily="2" charset="0"/>
                </a:rPr>
                <a:t>Hải</a:t>
              </a:r>
              <a:endParaRPr lang="en-ID" b="1">
                <a:solidFill>
                  <a:sysClr val="windowText" lastClr="000000"/>
                </a:solidFill>
                <a:latin typeface="Monda" panose="02000503000000000000" pitchFamily="2" charset="0"/>
              </a:endParaRPr>
            </a:p>
          </p:txBody>
        </p:sp>
        <p:grpSp>
          <p:nvGrpSpPr>
            <p:cNvPr id="4" name="Group 3">
              <a:extLst>
                <a:ext uri="{FF2B5EF4-FFF2-40B4-BE49-F238E27FC236}">
                  <a16:creationId xmlns:a16="http://schemas.microsoft.com/office/drawing/2014/main" id="{66D7C2FD-EF0B-1508-615F-051AF70E78A3}"/>
                </a:ext>
              </a:extLst>
            </p:cNvPr>
            <p:cNvGrpSpPr/>
            <p:nvPr/>
          </p:nvGrpSpPr>
          <p:grpSpPr>
            <a:xfrm>
              <a:off x="5016617" y="4459257"/>
              <a:ext cx="957595" cy="395595"/>
              <a:chOff x="2170102" y="4799348"/>
              <a:chExt cx="1525023" cy="806900"/>
            </a:xfrm>
          </p:grpSpPr>
          <p:sp>
            <p:nvSpPr>
              <p:cNvPr id="5" name="Rectangle: Diagonal Corners Snipped 4">
                <a:extLst>
                  <a:ext uri="{FF2B5EF4-FFF2-40B4-BE49-F238E27FC236}">
                    <a16:creationId xmlns:a16="http://schemas.microsoft.com/office/drawing/2014/main" id="{4AD69E17-0970-771F-7E34-01109A804D06}"/>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Rectangle: Diagonal Corners Snipped 6">
                <a:extLst>
                  <a:ext uri="{FF2B5EF4-FFF2-40B4-BE49-F238E27FC236}">
                    <a16:creationId xmlns:a16="http://schemas.microsoft.com/office/drawing/2014/main" id="{CDA3075A-CD28-5DBB-2E54-759FF7C7437D}"/>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Isosceles Triangle 7">
                <a:extLst>
                  <a:ext uri="{FF2B5EF4-FFF2-40B4-BE49-F238E27FC236}">
                    <a16:creationId xmlns:a16="http://schemas.microsoft.com/office/drawing/2014/main" id="{335B58C7-DC33-CF20-C269-DD538E3F8407}"/>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extBox 8">
              <a:extLst>
                <a:ext uri="{FF2B5EF4-FFF2-40B4-BE49-F238E27FC236}">
                  <a16:creationId xmlns:a16="http://schemas.microsoft.com/office/drawing/2014/main" id="{5411E0AC-06C5-5FA9-4A28-E884FA8F5166}"/>
                </a:ext>
              </a:extLst>
            </p:cNvPr>
            <p:cNvSpPr txBox="1"/>
            <p:nvPr/>
          </p:nvSpPr>
          <p:spPr>
            <a:xfrm>
              <a:off x="4770820" y="4115381"/>
              <a:ext cx="2504067" cy="307777"/>
            </a:xfrm>
            <a:prstGeom prst="rect">
              <a:avLst/>
            </a:prstGeom>
            <a:noFill/>
          </p:spPr>
          <p:txBody>
            <a:bodyPr wrap="square" rtlCol="0">
              <a:spAutoFit/>
            </a:bodyPr>
            <a:lstStyle/>
            <a:p>
              <a:pPr algn="ctr"/>
              <a:r>
                <a:rPr lang="en-ID" sz="1400">
                  <a:solidFill>
                    <a:schemeClr val="bg1"/>
                  </a:solidFill>
                  <a:latin typeface="Cascadia Code Light" panose="020B0609020000020004" pitchFamily="49" charset="0"/>
                  <a:cs typeface="Cascadia Code Light" panose="020B0609020000020004" pitchFamily="49" charset="0"/>
                </a:rPr>
                <a:t>M2Tech</a:t>
              </a:r>
            </a:p>
          </p:txBody>
        </p:sp>
        <p:cxnSp>
          <p:nvCxnSpPr>
            <p:cNvPr id="39" name="Straight Connector 38">
              <a:extLst>
                <a:ext uri="{FF2B5EF4-FFF2-40B4-BE49-F238E27FC236}">
                  <a16:creationId xmlns:a16="http://schemas.microsoft.com/office/drawing/2014/main" id="{3F9C44CE-047C-511C-4668-2D602977262A}"/>
                </a:ext>
              </a:extLst>
            </p:cNvPr>
            <p:cNvCxnSpPr>
              <a:cxnSpLocks/>
            </p:cNvCxnSpPr>
            <p:nvPr/>
          </p:nvCxnSpPr>
          <p:spPr>
            <a:xfrm flipH="1" flipV="1">
              <a:off x="4759091" y="4099868"/>
              <a:ext cx="2515796" cy="2573"/>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43" name="Isosceles Triangle 42">
              <a:extLst>
                <a:ext uri="{FF2B5EF4-FFF2-40B4-BE49-F238E27FC236}">
                  <a16:creationId xmlns:a16="http://schemas.microsoft.com/office/drawing/2014/main" id="{BD7D28C0-670C-8B37-C944-BE8305D58CC9}"/>
                </a:ext>
              </a:extLst>
            </p:cNvPr>
            <p:cNvSpPr/>
            <p:nvPr/>
          </p:nvSpPr>
          <p:spPr>
            <a:xfrm rot="10800000">
              <a:off x="4770822" y="4964802"/>
              <a:ext cx="2514035" cy="1309244"/>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079A44D3-1CA5-73C2-7C9B-DC92F3903289}"/>
                </a:ext>
              </a:extLst>
            </p:cNvPr>
            <p:cNvCxnSpPr>
              <a:cxnSpLocks/>
            </p:cNvCxnSpPr>
            <p:nvPr/>
          </p:nvCxnSpPr>
          <p:spPr>
            <a:xfrm flipH="1">
              <a:off x="4759091" y="1091458"/>
              <a:ext cx="251579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Freeform: Shape 47">
              <a:extLst>
                <a:ext uri="{FF2B5EF4-FFF2-40B4-BE49-F238E27FC236}">
                  <a16:creationId xmlns:a16="http://schemas.microsoft.com/office/drawing/2014/main" id="{844C7100-7550-384E-EFFC-7266A1E0CE76}"/>
                </a:ext>
              </a:extLst>
            </p:cNvPr>
            <p:cNvSpPr/>
            <p:nvPr/>
          </p:nvSpPr>
          <p:spPr>
            <a:xfrm rot="18716264">
              <a:off x="6082427" y="5490432"/>
              <a:ext cx="1013465" cy="221235"/>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77" name="Picture 76">
              <a:extLst>
                <a:ext uri="{FF2B5EF4-FFF2-40B4-BE49-F238E27FC236}">
                  <a16:creationId xmlns:a16="http://schemas.microsoft.com/office/drawing/2014/main" id="{EB4265A6-69C5-EF42-F13B-5A6D94A17B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9091" y="1116913"/>
              <a:ext cx="2515797" cy="2612529"/>
            </a:xfrm>
            <a:prstGeom prst="rect">
              <a:avLst/>
            </a:prstGeom>
          </p:spPr>
        </p:pic>
        <p:grpSp>
          <p:nvGrpSpPr>
            <p:cNvPr id="10" name="Group 9">
              <a:extLst>
                <a:ext uri="{FF2B5EF4-FFF2-40B4-BE49-F238E27FC236}">
                  <a16:creationId xmlns:a16="http://schemas.microsoft.com/office/drawing/2014/main" id="{DBF19654-7DD7-1BA6-4296-B5C43438CF44}"/>
                </a:ext>
              </a:extLst>
            </p:cNvPr>
            <p:cNvGrpSpPr/>
            <p:nvPr/>
          </p:nvGrpSpPr>
          <p:grpSpPr>
            <a:xfrm>
              <a:off x="5090195" y="4948614"/>
              <a:ext cx="1855349" cy="185152"/>
              <a:chOff x="5102561" y="895948"/>
              <a:chExt cx="2084026" cy="743096"/>
            </a:xfrm>
          </p:grpSpPr>
          <p:sp>
            <p:nvSpPr>
              <p:cNvPr id="11" name="Rectangle 10">
                <a:extLst>
                  <a:ext uri="{FF2B5EF4-FFF2-40B4-BE49-F238E27FC236}">
                    <a16:creationId xmlns:a16="http://schemas.microsoft.com/office/drawing/2014/main" id="{55584CEB-D193-8F4B-FB45-F588FF3BAD31}"/>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D6149767-7C18-A728-44DE-92C085557EB4}"/>
                  </a:ext>
                </a:extLst>
              </p:cNvPr>
              <p:cNvSpPr/>
              <p:nvPr/>
            </p:nvSpPr>
            <p:spPr>
              <a:xfrm>
                <a:off x="5102561" y="1488135"/>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78" name="Freeform: Shape 77">
              <a:extLst>
                <a:ext uri="{FF2B5EF4-FFF2-40B4-BE49-F238E27FC236}">
                  <a16:creationId xmlns:a16="http://schemas.microsoft.com/office/drawing/2014/main" id="{376A43A2-8E96-F270-D971-E8523029B4E3}"/>
                </a:ext>
              </a:extLst>
            </p:cNvPr>
            <p:cNvSpPr/>
            <p:nvPr/>
          </p:nvSpPr>
          <p:spPr>
            <a:xfrm rot="2693767">
              <a:off x="4993841" y="5539009"/>
              <a:ext cx="952590" cy="207774"/>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pic>
        <p:nvPicPr>
          <p:cNvPr id="80" name="Picture 79">
            <a:extLst>
              <a:ext uri="{FF2B5EF4-FFF2-40B4-BE49-F238E27FC236}">
                <a16:creationId xmlns:a16="http://schemas.microsoft.com/office/drawing/2014/main" id="{2005FA54-6B59-78AC-D556-E1F88A3145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9215" y="5820189"/>
            <a:ext cx="508620" cy="508620"/>
          </a:xfrm>
          <a:prstGeom prst="rect">
            <a:avLst/>
          </a:prstGeom>
        </p:spPr>
      </p:pic>
      <p:grpSp>
        <p:nvGrpSpPr>
          <p:cNvPr id="56" name="Group 55">
            <a:extLst>
              <a:ext uri="{FF2B5EF4-FFF2-40B4-BE49-F238E27FC236}">
                <a16:creationId xmlns:a16="http://schemas.microsoft.com/office/drawing/2014/main" id="{3267EA34-2E29-B014-4168-D01BE2261ADC}"/>
              </a:ext>
            </a:extLst>
          </p:cNvPr>
          <p:cNvGrpSpPr/>
          <p:nvPr/>
        </p:nvGrpSpPr>
        <p:grpSpPr>
          <a:xfrm>
            <a:off x="7429954" y="1253444"/>
            <a:ext cx="2267028" cy="4717915"/>
            <a:chOff x="7357756" y="1243817"/>
            <a:chExt cx="2267028" cy="4717915"/>
          </a:xfrm>
        </p:grpSpPr>
        <p:sp>
          <p:nvSpPr>
            <p:cNvPr id="86" name="Rectangle 85">
              <a:extLst>
                <a:ext uri="{FF2B5EF4-FFF2-40B4-BE49-F238E27FC236}">
                  <a16:creationId xmlns:a16="http://schemas.microsoft.com/office/drawing/2014/main" id="{4FC8663F-57E2-963C-7B0C-8DFA6C0502D3}"/>
                </a:ext>
              </a:extLst>
            </p:cNvPr>
            <p:cNvSpPr/>
            <p:nvPr/>
          </p:nvSpPr>
          <p:spPr>
            <a:xfrm>
              <a:off x="7358515" y="1258260"/>
              <a:ext cx="2257321" cy="3519723"/>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88" name="Group 87">
              <a:extLst>
                <a:ext uri="{FF2B5EF4-FFF2-40B4-BE49-F238E27FC236}">
                  <a16:creationId xmlns:a16="http://schemas.microsoft.com/office/drawing/2014/main" id="{01E56AAD-4342-06D8-22B4-BA1311078BF6}"/>
                </a:ext>
              </a:extLst>
            </p:cNvPr>
            <p:cNvGrpSpPr/>
            <p:nvPr/>
          </p:nvGrpSpPr>
          <p:grpSpPr>
            <a:xfrm>
              <a:off x="7632625" y="4321709"/>
              <a:ext cx="661858" cy="341640"/>
              <a:chOff x="2170102" y="4799348"/>
              <a:chExt cx="1525023" cy="806900"/>
            </a:xfrm>
          </p:grpSpPr>
          <p:sp>
            <p:nvSpPr>
              <p:cNvPr id="89" name="Rectangle: Diagonal Corners Snipped 88">
                <a:extLst>
                  <a:ext uri="{FF2B5EF4-FFF2-40B4-BE49-F238E27FC236}">
                    <a16:creationId xmlns:a16="http://schemas.microsoft.com/office/drawing/2014/main" id="{4389CF3A-520B-B42E-AD13-050048BA77B6}"/>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0" name="Rectangle: Diagonal Corners Snipped 89">
                <a:extLst>
                  <a:ext uri="{FF2B5EF4-FFF2-40B4-BE49-F238E27FC236}">
                    <a16:creationId xmlns:a16="http://schemas.microsoft.com/office/drawing/2014/main" id="{347A3AD6-9655-A231-22D8-F9DD1D78D8FA}"/>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1" name="Isosceles Triangle 90">
                <a:extLst>
                  <a:ext uri="{FF2B5EF4-FFF2-40B4-BE49-F238E27FC236}">
                    <a16:creationId xmlns:a16="http://schemas.microsoft.com/office/drawing/2014/main" id="{F4309A11-744D-0729-3D41-A97ECEACA997}"/>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2" name="TextBox 91">
              <a:extLst>
                <a:ext uri="{FF2B5EF4-FFF2-40B4-BE49-F238E27FC236}">
                  <a16:creationId xmlns:a16="http://schemas.microsoft.com/office/drawing/2014/main" id="{12E65722-25AC-25EB-6DC1-A5750A44D8D0}"/>
                </a:ext>
              </a:extLst>
            </p:cNvPr>
            <p:cNvSpPr txBox="1"/>
            <p:nvPr/>
          </p:nvSpPr>
          <p:spPr>
            <a:xfrm>
              <a:off x="7358515" y="3923369"/>
              <a:ext cx="2247971" cy="276999"/>
            </a:xfrm>
            <a:prstGeom prst="rect">
              <a:avLst/>
            </a:prstGeom>
            <a:noFill/>
          </p:spPr>
          <p:txBody>
            <a:bodyPr wrap="square" rtlCol="0">
              <a:spAutoFit/>
            </a:bodyPr>
            <a:lstStyle/>
            <a:p>
              <a:pPr algn="ctr"/>
              <a:r>
                <a:rPr lang="en-ID" sz="1200">
                  <a:solidFill>
                    <a:schemeClr val="bg1"/>
                  </a:solidFill>
                  <a:latin typeface="Cascadia Code Light" panose="020B0609020000020004" pitchFamily="49" charset="0"/>
                  <a:cs typeface="Cascadia Code Light" panose="020B0609020000020004" pitchFamily="49" charset="0"/>
                </a:rPr>
                <a:t>N o o b</a:t>
              </a:r>
            </a:p>
          </p:txBody>
        </p:sp>
        <p:cxnSp>
          <p:nvCxnSpPr>
            <p:cNvPr id="93" name="Straight Connector 92">
              <a:extLst>
                <a:ext uri="{FF2B5EF4-FFF2-40B4-BE49-F238E27FC236}">
                  <a16:creationId xmlns:a16="http://schemas.microsoft.com/office/drawing/2014/main" id="{C6A77EDD-73B6-759E-B6C9-B6195FD4B7D9}"/>
                </a:ext>
              </a:extLst>
            </p:cNvPr>
            <p:cNvCxnSpPr>
              <a:cxnSpLocks/>
            </p:cNvCxnSpPr>
            <p:nvPr/>
          </p:nvCxnSpPr>
          <p:spPr>
            <a:xfrm flipH="1">
              <a:off x="7358515" y="3923369"/>
              <a:ext cx="2266269"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94" name="Isosceles Triangle 93">
              <a:extLst>
                <a:ext uri="{FF2B5EF4-FFF2-40B4-BE49-F238E27FC236}">
                  <a16:creationId xmlns:a16="http://schemas.microsoft.com/office/drawing/2014/main" id="{2116583F-5A70-375C-C0E7-E0ED537CB2F3}"/>
                </a:ext>
              </a:extLst>
            </p:cNvPr>
            <p:cNvSpPr/>
            <p:nvPr/>
          </p:nvSpPr>
          <p:spPr>
            <a:xfrm rot="10800000">
              <a:off x="7357756" y="4774921"/>
              <a:ext cx="2258981"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5" name="Straight Connector 94">
              <a:extLst>
                <a:ext uri="{FF2B5EF4-FFF2-40B4-BE49-F238E27FC236}">
                  <a16:creationId xmlns:a16="http://schemas.microsoft.com/office/drawing/2014/main" id="{24ABC6B2-D3EC-0B63-50F6-C6E8C4E62B82}"/>
                </a:ext>
              </a:extLst>
            </p:cNvPr>
            <p:cNvCxnSpPr>
              <a:cxnSpLocks/>
            </p:cNvCxnSpPr>
            <p:nvPr/>
          </p:nvCxnSpPr>
          <p:spPr>
            <a:xfrm flipH="1">
              <a:off x="7357756" y="1243817"/>
              <a:ext cx="226702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6" name="Freeform: Shape 95">
              <a:extLst>
                <a:ext uri="{FF2B5EF4-FFF2-40B4-BE49-F238E27FC236}">
                  <a16:creationId xmlns:a16="http://schemas.microsoft.com/office/drawing/2014/main" id="{2523D1CB-6033-DAA4-2710-164DB398F948}"/>
                </a:ext>
              </a:extLst>
            </p:cNvPr>
            <p:cNvSpPr/>
            <p:nvPr/>
          </p:nvSpPr>
          <p:spPr>
            <a:xfrm rot="18716264">
              <a:off x="8517980" y="5254958"/>
              <a:ext cx="878386" cy="226960"/>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nvGrpSpPr>
            <p:cNvPr id="98" name="Group 97">
              <a:extLst>
                <a:ext uri="{FF2B5EF4-FFF2-40B4-BE49-F238E27FC236}">
                  <a16:creationId xmlns:a16="http://schemas.microsoft.com/office/drawing/2014/main" id="{E141B738-E1AE-4393-FB95-84B40B6A9742}"/>
                </a:ext>
              </a:extLst>
            </p:cNvPr>
            <p:cNvGrpSpPr/>
            <p:nvPr/>
          </p:nvGrpSpPr>
          <p:grpSpPr>
            <a:xfrm>
              <a:off x="7761891" y="4794249"/>
              <a:ext cx="1450567" cy="131851"/>
              <a:chOff x="5102562" y="895948"/>
              <a:chExt cx="2084025" cy="743097"/>
            </a:xfrm>
          </p:grpSpPr>
          <p:sp>
            <p:nvSpPr>
              <p:cNvPr id="99" name="Rectangle 98">
                <a:extLst>
                  <a:ext uri="{FF2B5EF4-FFF2-40B4-BE49-F238E27FC236}">
                    <a16:creationId xmlns:a16="http://schemas.microsoft.com/office/drawing/2014/main" id="{BDFB9831-1C8D-7456-0DB0-31BDFCD84224}"/>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0" name="Rectangle 99">
                <a:extLst>
                  <a:ext uri="{FF2B5EF4-FFF2-40B4-BE49-F238E27FC236}">
                    <a16:creationId xmlns:a16="http://schemas.microsoft.com/office/drawing/2014/main" id="{AFB875D3-B8CA-4B55-18A1-0FC5376A3E7A}"/>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07" name="Freeform: Shape 106">
              <a:extLst>
                <a:ext uri="{FF2B5EF4-FFF2-40B4-BE49-F238E27FC236}">
                  <a16:creationId xmlns:a16="http://schemas.microsoft.com/office/drawing/2014/main" id="{7CA93C06-DA79-2D75-5360-3C5E393FC97F}"/>
                </a:ext>
              </a:extLst>
            </p:cNvPr>
            <p:cNvSpPr/>
            <p:nvPr/>
          </p:nvSpPr>
          <p:spPr>
            <a:xfrm rot="2582158">
              <a:off x="7589882" y="5284152"/>
              <a:ext cx="885100" cy="204619"/>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09" name="Picture 108">
              <a:extLst>
                <a:ext uri="{FF2B5EF4-FFF2-40B4-BE49-F238E27FC236}">
                  <a16:creationId xmlns:a16="http://schemas.microsoft.com/office/drawing/2014/main" id="{A6CAA19F-4E85-888B-F539-CD5C0DFC5C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4483" y="5531158"/>
              <a:ext cx="430574" cy="430574"/>
            </a:xfrm>
            <a:prstGeom prst="rect">
              <a:avLst/>
            </a:prstGeom>
          </p:spPr>
        </p:pic>
        <p:sp>
          <p:nvSpPr>
            <p:cNvPr id="52" name="TextBox 51">
              <a:extLst>
                <a:ext uri="{FF2B5EF4-FFF2-40B4-BE49-F238E27FC236}">
                  <a16:creationId xmlns:a16="http://schemas.microsoft.com/office/drawing/2014/main" id="{278322CA-A0EE-5352-3672-A227F632099B}"/>
                </a:ext>
              </a:extLst>
            </p:cNvPr>
            <p:cNvSpPr txBox="1"/>
            <p:nvPr/>
          </p:nvSpPr>
          <p:spPr>
            <a:xfrm>
              <a:off x="7358515" y="3572299"/>
              <a:ext cx="2266269" cy="338554"/>
            </a:xfrm>
            <a:prstGeom prst="rect">
              <a:avLst/>
            </a:prstGeom>
            <a:solidFill>
              <a:schemeClr val="bg1"/>
            </a:solidFill>
          </p:spPr>
          <p:txBody>
            <a:bodyPr wrap="square" rtlCol="0">
              <a:spAutoFit/>
            </a:bodyPr>
            <a:lstStyle/>
            <a:p>
              <a:pPr algn="ctr"/>
              <a:r>
                <a:rPr lang="en-ID" sz="1600" b="1">
                  <a:solidFill>
                    <a:sysClr val="windowText" lastClr="000000"/>
                  </a:solidFill>
                  <a:latin typeface="Monda" panose="02000503000000000000" pitchFamily="2" charset="0"/>
                </a:rPr>
                <a:t>Nguyễn Hoàng Duy Anh</a:t>
              </a:r>
            </a:p>
          </p:txBody>
        </p:sp>
        <p:pic>
          <p:nvPicPr>
            <p:cNvPr id="113" name="Picture 112">
              <a:extLst>
                <a:ext uri="{FF2B5EF4-FFF2-40B4-BE49-F238E27FC236}">
                  <a16:creationId xmlns:a16="http://schemas.microsoft.com/office/drawing/2014/main" id="{2FA2A298-F899-57FD-B1F8-991DF9DD50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58135" y="1277060"/>
              <a:ext cx="2266268" cy="2295238"/>
            </a:xfrm>
            <a:prstGeom prst="rect">
              <a:avLst/>
            </a:prstGeom>
          </p:spPr>
        </p:pic>
      </p:grpSp>
      <p:grpSp>
        <p:nvGrpSpPr>
          <p:cNvPr id="79" name="Group 78">
            <a:extLst>
              <a:ext uri="{FF2B5EF4-FFF2-40B4-BE49-F238E27FC236}">
                <a16:creationId xmlns:a16="http://schemas.microsoft.com/office/drawing/2014/main" id="{8488B620-37C8-ADAF-851C-2D8AD854CD0A}"/>
              </a:ext>
            </a:extLst>
          </p:cNvPr>
          <p:cNvGrpSpPr/>
          <p:nvPr/>
        </p:nvGrpSpPr>
        <p:grpSpPr>
          <a:xfrm>
            <a:off x="2494181" y="1230189"/>
            <a:ext cx="2268790" cy="4703472"/>
            <a:chOff x="2494181" y="1230189"/>
            <a:chExt cx="2268790" cy="4703472"/>
          </a:xfrm>
        </p:grpSpPr>
        <p:sp>
          <p:nvSpPr>
            <p:cNvPr id="172" name="Rectangle 171">
              <a:extLst>
                <a:ext uri="{FF2B5EF4-FFF2-40B4-BE49-F238E27FC236}">
                  <a16:creationId xmlns:a16="http://schemas.microsoft.com/office/drawing/2014/main" id="{01AEB4DD-88F8-5345-3BD3-FB419654AA5A}"/>
                </a:ext>
              </a:extLst>
            </p:cNvPr>
            <p:cNvSpPr/>
            <p:nvPr/>
          </p:nvSpPr>
          <p:spPr>
            <a:xfrm>
              <a:off x="2501175" y="1230189"/>
              <a:ext cx="2257321" cy="3519723"/>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73" name="Group 172">
              <a:extLst>
                <a:ext uri="{FF2B5EF4-FFF2-40B4-BE49-F238E27FC236}">
                  <a16:creationId xmlns:a16="http://schemas.microsoft.com/office/drawing/2014/main" id="{648D2073-FE6F-8C17-E740-654F2CB90DBE}"/>
                </a:ext>
              </a:extLst>
            </p:cNvPr>
            <p:cNvGrpSpPr/>
            <p:nvPr/>
          </p:nvGrpSpPr>
          <p:grpSpPr>
            <a:xfrm>
              <a:off x="2770812" y="4300811"/>
              <a:ext cx="661858" cy="334467"/>
              <a:chOff x="2170102" y="4799348"/>
              <a:chExt cx="1525023" cy="806900"/>
            </a:xfrm>
          </p:grpSpPr>
          <p:sp>
            <p:nvSpPr>
              <p:cNvPr id="174" name="Rectangle: Diagonal Corners Snipped 173">
                <a:extLst>
                  <a:ext uri="{FF2B5EF4-FFF2-40B4-BE49-F238E27FC236}">
                    <a16:creationId xmlns:a16="http://schemas.microsoft.com/office/drawing/2014/main" id="{3FE68A72-F241-E655-A320-16F9002DC9C8}"/>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5" name="Rectangle: Diagonal Corners Snipped 174">
                <a:extLst>
                  <a:ext uri="{FF2B5EF4-FFF2-40B4-BE49-F238E27FC236}">
                    <a16:creationId xmlns:a16="http://schemas.microsoft.com/office/drawing/2014/main" id="{058BFB15-FB47-55F7-FD4E-6BA6339A0450}"/>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6" name="Isosceles Triangle 175">
                <a:extLst>
                  <a:ext uri="{FF2B5EF4-FFF2-40B4-BE49-F238E27FC236}">
                    <a16:creationId xmlns:a16="http://schemas.microsoft.com/office/drawing/2014/main" id="{6BFFF2DF-2FBB-E2B0-84D3-CBB4C5DCC981}"/>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77" name="TextBox 176">
              <a:extLst>
                <a:ext uri="{FF2B5EF4-FFF2-40B4-BE49-F238E27FC236}">
                  <a16:creationId xmlns:a16="http://schemas.microsoft.com/office/drawing/2014/main" id="{65142F4B-485E-611B-4170-D954D0C2457B}"/>
                </a:ext>
              </a:extLst>
            </p:cNvPr>
            <p:cNvSpPr txBox="1"/>
            <p:nvPr/>
          </p:nvSpPr>
          <p:spPr>
            <a:xfrm>
              <a:off x="2496702" y="3895298"/>
              <a:ext cx="2247971" cy="276999"/>
            </a:xfrm>
            <a:prstGeom prst="rect">
              <a:avLst/>
            </a:prstGeom>
            <a:noFill/>
          </p:spPr>
          <p:txBody>
            <a:bodyPr wrap="square" rtlCol="0">
              <a:spAutoFit/>
            </a:bodyPr>
            <a:lstStyle/>
            <a:p>
              <a:pPr algn="ctr"/>
              <a:r>
                <a:rPr lang="en-ID" sz="1200" err="1">
                  <a:solidFill>
                    <a:schemeClr val="bg1"/>
                  </a:solidFill>
                  <a:latin typeface="Cascadia Code Light" panose="020B0609020000020004" pitchFamily="49" charset="0"/>
                  <a:cs typeface="Cascadia Code Light" panose="020B0609020000020004" pitchFamily="49" charset="0"/>
                </a:rPr>
                <a:t>Viettocotoco</a:t>
              </a:r>
              <a:endParaRPr lang="en-ID" sz="1200">
                <a:solidFill>
                  <a:schemeClr val="bg1"/>
                </a:solidFill>
                <a:latin typeface="Cascadia Code Light" panose="020B0609020000020004" pitchFamily="49" charset="0"/>
                <a:cs typeface="Cascadia Code Light" panose="020B0609020000020004" pitchFamily="49" charset="0"/>
              </a:endParaRPr>
            </a:p>
          </p:txBody>
        </p:sp>
        <p:cxnSp>
          <p:nvCxnSpPr>
            <p:cNvPr id="178" name="Straight Connector 177">
              <a:extLst>
                <a:ext uri="{FF2B5EF4-FFF2-40B4-BE49-F238E27FC236}">
                  <a16:creationId xmlns:a16="http://schemas.microsoft.com/office/drawing/2014/main" id="{90AF2F20-D518-1C5E-F78A-D6F5EFEC10AD}"/>
                </a:ext>
              </a:extLst>
            </p:cNvPr>
            <p:cNvCxnSpPr>
              <a:cxnSpLocks/>
            </p:cNvCxnSpPr>
            <p:nvPr/>
          </p:nvCxnSpPr>
          <p:spPr>
            <a:xfrm flipH="1">
              <a:off x="2496702" y="3895298"/>
              <a:ext cx="2266269"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179" name="Isosceles Triangle 178">
              <a:extLst>
                <a:ext uri="{FF2B5EF4-FFF2-40B4-BE49-F238E27FC236}">
                  <a16:creationId xmlns:a16="http://schemas.microsoft.com/office/drawing/2014/main" id="{90F5E9A4-1998-86E1-4754-DA46D3F5E604}"/>
                </a:ext>
              </a:extLst>
            </p:cNvPr>
            <p:cNvSpPr/>
            <p:nvPr/>
          </p:nvSpPr>
          <p:spPr>
            <a:xfrm rot="10800000">
              <a:off x="2496701" y="4748631"/>
              <a:ext cx="2266269"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D08DE08E-8C25-7013-DE4C-0799F80E7604}"/>
                </a:ext>
              </a:extLst>
            </p:cNvPr>
            <p:cNvCxnSpPr>
              <a:cxnSpLocks/>
            </p:cNvCxnSpPr>
            <p:nvPr/>
          </p:nvCxnSpPr>
          <p:spPr>
            <a:xfrm>
              <a:off x="2494181" y="1238732"/>
              <a:ext cx="226483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81" name="Freeform: Shape 180">
              <a:extLst>
                <a:ext uri="{FF2B5EF4-FFF2-40B4-BE49-F238E27FC236}">
                  <a16:creationId xmlns:a16="http://schemas.microsoft.com/office/drawing/2014/main" id="{18806080-F0C7-A3A2-F992-A16A695028C2}"/>
                </a:ext>
              </a:extLst>
            </p:cNvPr>
            <p:cNvSpPr/>
            <p:nvPr/>
          </p:nvSpPr>
          <p:spPr>
            <a:xfrm rot="18716264">
              <a:off x="3643228" y="5229211"/>
              <a:ext cx="840159" cy="216108"/>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nvGrpSpPr>
            <p:cNvPr id="182" name="Group 181">
              <a:extLst>
                <a:ext uri="{FF2B5EF4-FFF2-40B4-BE49-F238E27FC236}">
                  <a16:creationId xmlns:a16="http://schemas.microsoft.com/office/drawing/2014/main" id="{7F5B148E-94D9-0FB3-A4B0-90DE5661044A}"/>
                </a:ext>
              </a:extLst>
            </p:cNvPr>
            <p:cNvGrpSpPr/>
            <p:nvPr/>
          </p:nvGrpSpPr>
          <p:grpSpPr>
            <a:xfrm>
              <a:off x="2900078" y="4766178"/>
              <a:ext cx="1450567" cy="131851"/>
              <a:chOff x="5102562" y="895948"/>
              <a:chExt cx="2084025" cy="743097"/>
            </a:xfrm>
          </p:grpSpPr>
          <p:sp>
            <p:nvSpPr>
              <p:cNvPr id="183" name="Rectangle 182">
                <a:extLst>
                  <a:ext uri="{FF2B5EF4-FFF2-40B4-BE49-F238E27FC236}">
                    <a16:creationId xmlns:a16="http://schemas.microsoft.com/office/drawing/2014/main" id="{E593AFDE-B132-4F68-DEB1-41F1A2228FF8}"/>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4" name="Rectangle 183">
                <a:extLst>
                  <a:ext uri="{FF2B5EF4-FFF2-40B4-BE49-F238E27FC236}">
                    <a16:creationId xmlns:a16="http://schemas.microsoft.com/office/drawing/2014/main" id="{29B3D871-07DF-9EC1-F556-FAD7E53B980B}"/>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85" name="Freeform: Shape 184">
              <a:extLst>
                <a:ext uri="{FF2B5EF4-FFF2-40B4-BE49-F238E27FC236}">
                  <a16:creationId xmlns:a16="http://schemas.microsoft.com/office/drawing/2014/main" id="{2E712B08-01AA-7FE8-97B4-538BB9F643E9}"/>
                </a:ext>
              </a:extLst>
            </p:cNvPr>
            <p:cNvSpPr/>
            <p:nvPr/>
          </p:nvSpPr>
          <p:spPr>
            <a:xfrm rot="2582158">
              <a:off x="2715159" y="5250992"/>
              <a:ext cx="908211" cy="183836"/>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86" name="Picture 185">
              <a:extLst>
                <a:ext uri="{FF2B5EF4-FFF2-40B4-BE49-F238E27FC236}">
                  <a16:creationId xmlns:a16="http://schemas.microsoft.com/office/drawing/2014/main" id="{FA12D45B-271D-F41F-BC10-219BC7222B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32670" y="5503087"/>
              <a:ext cx="430574" cy="430574"/>
            </a:xfrm>
            <a:prstGeom prst="rect">
              <a:avLst/>
            </a:prstGeom>
          </p:spPr>
        </p:pic>
        <p:sp>
          <p:nvSpPr>
            <p:cNvPr id="187" name="TextBox 186">
              <a:extLst>
                <a:ext uri="{FF2B5EF4-FFF2-40B4-BE49-F238E27FC236}">
                  <a16:creationId xmlns:a16="http://schemas.microsoft.com/office/drawing/2014/main" id="{EED9C9BD-913E-8308-B832-5112DBD7944E}"/>
                </a:ext>
              </a:extLst>
            </p:cNvPr>
            <p:cNvSpPr txBox="1"/>
            <p:nvPr/>
          </p:nvSpPr>
          <p:spPr>
            <a:xfrm>
              <a:off x="2498621" y="3544228"/>
              <a:ext cx="2264350" cy="338554"/>
            </a:xfrm>
            <a:prstGeom prst="rect">
              <a:avLst/>
            </a:prstGeom>
            <a:solidFill>
              <a:schemeClr val="bg1"/>
            </a:solidFill>
          </p:spPr>
          <p:txBody>
            <a:bodyPr wrap="square" rtlCol="0">
              <a:spAutoFit/>
            </a:bodyPr>
            <a:lstStyle/>
            <a:p>
              <a:pPr algn="ctr"/>
              <a:r>
                <a:rPr lang="en-ID" sz="1600" b="1">
                  <a:solidFill>
                    <a:sysClr val="windowText" lastClr="000000"/>
                  </a:solidFill>
                  <a:latin typeface="Monda" panose="02000503000000000000" pitchFamily="2" charset="0"/>
                </a:rPr>
                <a:t>Ngô Tuấn Việt</a:t>
              </a:r>
            </a:p>
          </p:txBody>
        </p:sp>
        <p:pic>
          <p:nvPicPr>
            <p:cNvPr id="188" name="Picture 187">
              <a:extLst>
                <a:ext uri="{FF2B5EF4-FFF2-40B4-BE49-F238E27FC236}">
                  <a16:creationId xmlns:a16="http://schemas.microsoft.com/office/drawing/2014/main" id="{DC449C0B-6A1E-7FFC-E11B-200BA620489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494422" y="1272622"/>
              <a:ext cx="2264350" cy="2247972"/>
            </a:xfrm>
            <a:prstGeom prst="rect">
              <a:avLst/>
            </a:prstGeom>
          </p:spPr>
        </p:pic>
      </p:grpSp>
      <p:grpSp>
        <p:nvGrpSpPr>
          <p:cNvPr id="69" name="Group 68">
            <a:extLst>
              <a:ext uri="{FF2B5EF4-FFF2-40B4-BE49-F238E27FC236}">
                <a16:creationId xmlns:a16="http://schemas.microsoft.com/office/drawing/2014/main" id="{5D58E203-6A2C-C65E-3246-538AE3C9E88A}"/>
              </a:ext>
            </a:extLst>
          </p:cNvPr>
          <p:cNvGrpSpPr/>
          <p:nvPr/>
        </p:nvGrpSpPr>
        <p:grpSpPr>
          <a:xfrm>
            <a:off x="9774434" y="1333891"/>
            <a:ext cx="2270158" cy="4443478"/>
            <a:chOff x="9686908" y="1324264"/>
            <a:chExt cx="2270158" cy="4443478"/>
          </a:xfrm>
        </p:grpSpPr>
        <p:sp>
          <p:nvSpPr>
            <p:cNvPr id="155" name="Rectangle 154">
              <a:extLst>
                <a:ext uri="{FF2B5EF4-FFF2-40B4-BE49-F238E27FC236}">
                  <a16:creationId xmlns:a16="http://schemas.microsoft.com/office/drawing/2014/main" id="{D9F5F9C0-F3D9-1B31-1F49-8342A20612DA}"/>
                </a:ext>
              </a:extLst>
            </p:cNvPr>
            <p:cNvSpPr/>
            <p:nvPr/>
          </p:nvSpPr>
          <p:spPr>
            <a:xfrm>
              <a:off x="9697660" y="1339859"/>
              <a:ext cx="2257321" cy="3283546"/>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56" name="Group 155">
              <a:extLst>
                <a:ext uri="{FF2B5EF4-FFF2-40B4-BE49-F238E27FC236}">
                  <a16:creationId xmlns:a16="http://schemas.microsoft.com/office/drawing/2014/main" id="{23C6C761-D69B-8008-E434-992636C6CCF6}"/>
                </a:ext>
              </a:extLst>
            </p:cNvPr>
            <p:cNvGrpSpPr/>
            <p:nvPr/>
          </p:nvGrpSpPr>
          <p:grpSpPr>
            <a:xfrm>
              <a:off x="9932237" y="4215958"/>
              <a:ext cx="545613" cy="282715"/>
              <a:chOff x="2170102" y="4799348"/>
              <a:chExt cx="1525023" cy="806900"/>
            </a:xfrm>
          </p:grpSpPr>
          <p:sp>
            <p:nvSpPr>
              <p:cNvPr id="157" name="Rectangle: Diagonal Corners Snipped 156">
                <a:extLst>
                  <a:ext uri="{FF2B5EF4-FFF2-40B4-BE49-F238E27FC236}">
                    <a16:creationId xmlns:a16="http://schemas.microsoft.com/office/drawing/2014/main" id="{5F15FD31-0248-4A5E-EA5E-7177EA83311A}"/>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8" name="Rectangle: Diagonal Corners Snipped 157">
                <a:extLst>
                  <a:ext uri="{FF2B5EF4-FFF2-40B4-BE49-F238E27FC236}">
                    <a16:creationId xmlns:a16="http://schemas.microsoft.com/office/drawing/2014/main" id="{32B1FFCD-9CE8-68A5-5ABB-5C5ADA36B63C}"/>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9" name="Isosceles Triangle 158">
                <a:extLst>
                  <a:ext uri="{FF2B5EF4-FFF2-40B4-BE49-F238E27FC236}">
                    <a16:creationId xmlns:a16="http://schemas.microsoft.com/office/drawing/2014/main" id="{C0CA8E01-983C-F9DE-4957-8ED0AC8CE230}"/>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60" name="TextBox 159">
              <a:extLst>
                <a:ext uri="{FF2B5EF4-FFF2-40B4-BE49-F238E27FC236}">
                  <a16:creationId xmlns:a16="http://schemas.microsoft.com/office/drawing/2014/main" id="{1961B1F7-EA69-75F2-E8B7-66AB5A3AD2B4}"/>
                </a:ext>
              </a:extLst>
            </p:cNvPr>
            <p:cNvSpPr txBox="1"/>
            <p:nvPr/>
          </p:nvSpPr>
          <p:spPr>
            <a:xfrm>
              <a:off x="9697660" y="3864013"/>
              <a:ext cx="2247971" cy="276999"/>
            </a:xfrm>
            <a:prstGeom prst="rect">
              <a:avLst/>
            </a:prstGeom>
            <a:noFill/>
          </p:spPr>
          <p:txBody>
            <a:bodyPr wrap="square" rtlCol="0">
              <a:spAutoFit/>
            </a:bodyPr>
            <a:lstStyle/>
            <a:p>
              <a:pPr algn="ctr"/>
              <a:r>
                <a:rPr lang="en-ID" sz="1200">
                  <a:solidFill>
                    <a:schemeClr val="bg1"/>
                  </a:solidFill>
                  <a:latin typeface="Cascadia Code Light" panose="020B0609020000020004" pitchFamily="49" charset="0"/>
                  <a:cs typeface="Cascadia Code Light" panose="020B0609020000020004" pitchFamily="49" charset="0"/>
                </a:rPr>
                <a:t>Vandal</a:t>
              </a:r>
            </a:p>
          </p:txBody>
        </p:sp>
        <p:cxnSp>
          <p:nvCxnSpPr>
            <p:cNvPr id="161" name="Straight Connector 160">
              <a:extLst>
                <a:ext uri="{FF2B5EF4-FFF2-40B4-BE49-F238E27FC236}">
                  <a16:creationId xmlns:a16="http://schemas.microsoft.com/office/drawing/2014/main" id="{719DFFE6-6B35-6622-C9C0-DEC12A4B812C}"/>
                </a:ext>
              </a:extLst>
            </p:cNvPr>
            <p:cNvCxnSpPr>
              <a:cxnSpLocks/>
            </p:cNvCxnSpPr>
            <p:nvPr/>
          </p:nvCxnSpPr>
          <p:spPr>
            <a:xfrm flipH="1">
              <a:off x="9697660" y="3864013"/>
              <a:ext cx="2255517"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162" name="Isosceles Triangle 161">
              <a:extLst>
                <a:ext uri="{FF2B5EF4-FFF2-40B4-BE49-F238E27FC236}">
                  <a16:creationId xmlns:a16="http://schemas.microsoft.com/office/drawing/2014/main" id="{7CA53613-0A7C-6EB7-9B83-D7019009E366}"/>
                </a:ext>
              </a:extLst>
            </p:cNvPr>
            <p:cNvSpPr/>
            <p:nvPr/>
          </p:nvSpPr>
          <p:spPr>
            <a:xfrm rot="10800000">
              <a:off x="9686908" y="4624109"/>
              <a:ext cx="2266269"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63" name="Straight Connector 162">
              <a:extLst>
                <a:ext uri="{FF2B5EF4-FFF2-40B4-BE49-F238E27FC236}">
                  <a16:creationId xmlns:a16="http://schemas.microsoft.com/office/drawing/2014/main" id="{3D992CAA-F4E3-E493-F07A-E8233344CE50}"/>
                </a:ext>
              </a:extLst>
            </p:cNvPr>
            <p:cNvCxnSpPr>
              <a:cxnSpLocks/>
            </p:cNvCxnSpPr>
            <p:nvPr/>
          </p:nvCxnSpPr>
          <p:spPr>
            <a:xfrm flipH="1">
              <a:off x="9701041" y="1324264"/>
              <a:ext cx="2251350" cy="354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65" name="Group 164">
              <a:extLst>
                <a:ext uri="{FF2B5EF4-FFF2-40B4-BE49-F238E27FC236}">
                  <a16:creationId xmlns:a16="http://schemas.microsoft.com/office/drawing/2014/main" id="{A2CF492E-B1EA-6355-FA4F-987A0134EBA8}"/>
                </a:ext>
              </a:extLst>
            </p:cNvPr>
            <p:cNvGrpSpPr/>
            <p:nvPr/>
          </p:nvGrpSpPr>
          <p:grpSpPr>
            <a:xfrm>
              <a:off x="10114458" y="4623405"/>
              <a:ext cx="1344904" cy="108014"/>
              <a:chOff x="5102562" y="895948"/>
              <a:chExt cx="2084025" cy="743097"/>
            </a:xfrm>
          </p:grpSpPr>
          <p:sp>
            <p:nvSpPr>
              <p:cNvPr id="166" name="Rectangle 165">
                <a:extLst>
                  <a:ext uri="{FF2B5EF4-FFF2-40B4-BE49-F238E27FC236}">
                    <a16:creationId xmlns:a16="http://schemas.microsoft.com/office/drawing/2014/main" id="{DE32DEE2-43E9-5205-A2C2-C1EC9BCA894D}"/>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7" name="Rectangle 166">
                <a:extLst>
                  <a:ext uri="{FF2B5EF4-FFF2-40B4-BE49-F238E27FC236}">
                    <a16:creationId xmlns:a16="http://schemas.microsoft.com/office/drawing/2014/main" id="{581171DE-04C1-815E-9E30-10E2619E0B62}"/>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70" name="TextBox 169">
              <a:extLst>
                <a:ext uri="{FF2B5EF4-FFF2-40B4-BE49-F238E27FC236}">
                  <a16:creationId xmlns:a16="http://schemas.microsoft.com/office/drawing/2014/main" id="{55F715DF-1DC5-1A91-1440-0C74578F5AA6}"/>
                </a:ext>
              </a:extLst>
            </p:cNvPr>
            <p:cNvSpPr txBox="1"/>
            <p:nvPr/>
          </p:nvSpPr>
          <p:spPr>
            <a:xfrm>
              <a:off x="9699745" y="3511719"/>
              <a:ext cx="2257321" cy="338554"/>
            </a:xfrm>
            <a:prstGeom prst="rect">
              <a:avLst/>
            </a:prstGeom>
            <a:solidFill>
              <a:schemeClr val="bg1"/>
            </a:solidFill>
          </p:spPr>
          <p:txBody>
            <a:bodyPr wrap="square" rtlCol="0">
              <a:spAutoFit/>
            </a:bodyPr>
            <a:lstStyle/>
            <a:p>
              <a:pPr algn="ctr"/>
              <a:r>
                <a:rPr lang="en-ID" sz="1600" b="1" err="1">
                  <a:solidFill>
                    <a:sysClr val="windowText" lastClr="000000"/>
                  </a:solidFill>
                  <a:latin typeface="Monda" panose="02000503000000000000" pitchFamily="2" charset="0"/>
                </a:rPr>
                <a:t>Phùng</a:t>
              </a:r>
              <a:r>
                <a:rPr lang="en-ID" sz="1600" b="1">
                  <a:solidFill>
                    <a:sysClr val="windowText" lastClr="000000"/>
                  </a:solidFill>
                  <a:latin typeface="Monda" panose="02000503000000000000" pitchFamily="2" charset="0"/>
                </a:rPr>
                <a:t> Duy </a:t>
              </a:r>
              <a:r>
                <a:rPr lang="en-ID" sz="1600" b="1" err="1">
                  <a:solidFill>
                    <a:sysClr val="windowText" lastClr="000000"/>
                  </a:solidFill>
                  <a:latin typeface="Monda" panose="02000503000000000000" pitchFamily="2" charset="0"/>
                </a:rPr>
                <a:t>Hiếu</a:t>
              </a:r>
              <a:endParaRPr lang="en-ID" sz="1600" b="1">
                <a:solidFill>
                  <a:sysClr val="windowText" lastClr="000000"/>
                </a:solidFill>
                <a:latin typeface="Monda" panose="02000503000000000000" pitchFamily="2" charset="0"/>
              </a:endParaRPr>
            </a:p>
          </p:txBody>
        </p:sp>
        <p:sp>
          <p:nvSpPr>
            <p:cNvPr id="193" name="Freeform: Shape 192">
              <a:extLst>
                <a:ext uri="{FF2B5EF4-FFF2-40B4-BE49-F238E27FC236}">
                  <a16:creationId xmlns:a16="http://schemas.microsoft.com/office/drawing/2014/main" id="{9E5C9AAB-5FBD-564C-D313-3B6BD8408DDA}"/>
                </a:ext>
              </a:extLst>
            </p:cNvPr>
            <p:cNvSpPr/>
            <p:nvPr/>
          </p:nvSpPr>
          <p:spPr>
            <a:xfrm rot="18946593">
              <a:off x="10856786" y="5068956"/>
              <a:ext cx="907288" cy="180286"/>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96" name="Picture 195">
              <a:extLst>
                <a:ext uri="{FF2B5EF4-FFF2-40B4-BE49-F238E27FC236}">
                  <a16:creationId xmlns:a16="http://schemas.microsoft.com/office/drawing/2014/main" id="{167345DF-50B0-50E2-8387-DB72F0CA2C4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96293" y="5337167"/>
              <a:ext cx="430575" cy="430575"/>
            </a:xfrm>
            <a:prstGeom prst="rect">
              <a:avLst/>
            </a:prstGeom>
          </p:spPr>
        </p:pic>
        <p:sp>
          <p:nvSpPr>
            <p:cNvPr id="197" name="Freeform: Shape 196">
              <a:extLst>
                <a:ext uri="{FF2B5EF4-FFF2-40B4-BE49-F238E27FC236}">
                  <a16:creationId xmlns:a16="http://schemas.microsoft.com/office/drawing/2014/main" id="{57749006-14A6-1500-167F-E06DBCDD3AB7}"/>
                </a:ext>
              </a:extLst>
            </p:cNvPr>
            <p:cNvSpPr/>
            <p:nvPr/>
          </p:nvSpPr>
          <p:spPr>
            <a:xfrm rot="2433019">
              <a:off x="9864747" y="5096622"/>
              <a:ext cx="833041" cy="190986"/>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99" name="Picture 198">
              <a:extLst>
                <a:ext uri="{FF2B5EF4-FFF2-40B4-BE49-F238E27FC236}">
                  <a16:creationId xmlns:a16="http://schemas.microsoft.com/office/drawing/2014/main" id="{001C3653-9A2C-9AD8-566B-17EC0E917DF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04421" y="1349772"/>
              <a:ext cx="2247970" cy="2161947"/>
            </a:xfrm>
            <a:prstGeom prst="rect">
              <a:avLst/>
            </a:prstGeom>
          </p:spPr>
        </p:pic>
      </p:grpSp>
      <p:grpSp>
        <p:nvGrpSpPr>
          <p:cNvPr id="22" name="Group 21">
            <a:extLst>
              <a:ext uri="{FF2B5EF4-FFF2-40B4-BE49-F238E27FC236}">
                <a16:creationId xmlns:a16="http://schemas.microsoft.com/office/drawing/2014/main" id="{E076FD66-1C1D-4778-2C5A-54DEF260B555}"/>
              </a:ext>
            </a:extLst>
          </p:cNvPr>
          <p:cNvGrpSpPr/>
          <p:nvPr/>
        </p:nvGrpSpPr>
        <p:grpSpPr>
          <a:xfrm>
            <a:off x="149101" y="1301758"/>
            <a:ext cx="2354067" cy="4451675"/>
            <a:chOff x="58412" y="1376296"/>
            <a:chExt cx="2354067" cy="4451675"/>
          </a:xfrm>
        </p:grpSpPr>
        <p:sp>
          <p:nvSpPr>
            <p:cNvPr id="200" name="Rectangle 199">
              <a:extLst>
                <a:ext uri="{FF2B5EF4-FFF2-40B4-BE49-F238E27FC236}">
                  <a16:creationId xmlns:a16="http://schemas.microsoft.com/office/drawing/2014/main" id="{4C550352-13BE-7A44-EB66-B65F13BCE707}"/>
                </a:ext>
              </a:extLst>
            </p:cNvPr>
            <p:cNvSpPr/>
            <p:nvPr/>
          </p:nvSpPr>
          <p:spPr>
            <a:xfrm>
              <a:off x="155158" y="1413557"/>
              <a:ext cx="2257321" cy="3283546"/>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01" name="Group 200">
              <a:extLst>
                <a:ext uri="{FF2B5EF4-FFF2-40B4-BE49-F238E27FC236}">
                  <a16:creationId xmlns:a16="http://schemas.microsoft.com/office/drawing/2014/main" id="{FAD21DAB-B3C7-A433-4726-7DAF3A6AB079}"/>
                </a:ext>
              </a:extLst>
            </p:cNvPr>
            <p:cNvGrpSpPr/>
            <p:nvPr/>
          </p:nvGrpSpPr>
          <p:grpSpPr>
            <a:xfrm>
              <a:off x="303741" y="4276187"/>
              <a:ext cx="535158" cy="282715"/>
              <a:chOff x="2170102" y="4799348"/>
              <a:chExt cx="1525023" cy="806900"/>
            </a:xfrm>
          </p:grpSpPr>
          <p:sp>
            <p:nvSpPr>
              <p:cNvPr id="202" name="Rectangle: Diagonal Corners Snipped 201">
                <a:extLst>
                  <a:ext uri="{FF2B5EF4-FFF2-40B4-BE49-F238E27FC236}">
                    <a16:creationId xmlns:a16="http://schemas.microsoft.com/office/drawing/2014/main" id="{619CA0AF-0C92-F4AE-B96C-ACCA67EBE1A5}"/>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3" name="Rectangle: Diagonal Corners Snipped 202">
                <a:extLst>
                  <a:ext uri="{FF2B5EF4-FFF2-40B4-BE49-F238E27FC236}">
                    <a16:creationId xmlns:a16="http://schemas.microsoft.com/office/drawing/2014/main" id="{4114C415-51F6-E34D-B599-A28351182A3C}"/>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4" name="Isosceles Triangle 203">
                <a:extLst>
                  <a:ext uri="{FF2B5EF4-FFF2-40B4-BE49-F238E27FC236}">
                    <a16:creationId xmlns:a16="http://schemas.microsoft.com/office/drawing/2014/main" id="{88D7AD0C-6C36-D10E-7A3E-2B83A70BCBE8}"/>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05" name="TextBox 204">
              <a:extLst>
                <a:ext uri="{FF2B5EF4-FFF2-40B4-BE49-F238E27FC236}">
                  <a16:creationId xmlns:a16="http://schemas.microsoft.com/office/drawing/2014/main" id="{2828B7A0-8993-7D55-DD83-BEE39A83288F}"/>
                </a:ext>
              </a:extLst>
            </p:cNvPr>
            <p:cNvSpPr txBox="1"/>
            <p:nvPr/>
          </p:nvSpPr>
          <p:spPr>
            <a:xfrm>
              <a:off x="69164" y="3924242"/>
              <a:ext cx="2247971" cy="276999"/>
            </a:xfrm>
            <a:prstGeom prst="rect">
              <a:avLst/>
            </a:prstGeom>
            <a:noFill/>
          </p:spPr>
          <p:txBody>
            <a:bodyPr wrap="square" rtlCol="0">
              <a:spAutoFit/>
            </a:bodyPr>
            <a:lstStyle/>
            <a:p>
              <a:pPr algn="ctr"/>
              <a:r>
                <a:rPr lang="en-ID" sz="1200">
                  <a:solidFill>
                    <a:schemeClr val="bg1"/>
                  </a:solidFill>
                  <a:latin typeface="Cascadia Code Light" panose="020B0609020000020004" pitchFamily="49" charset="0"/>
                  <a:cs typeface="Cascadia Code Light" panose="020B0609020000020004" pitchFamily="49" charset="0"/>
                </a:rPr>
                <a:t>SonSmile</a:t>
              </a:r>
            </a:p>
          </p:txBody>
        </p:sp>
        <p:cxnSp>
          <p:nvCxnSpPr>
            <p:cNvPr id="206" name="Straight Connector 205">
              <a:extLst>
                <a:ext uri="{FF2B5EF4-FFF2-40B4-BE49-F238E27FC236}">
                  <a16:creationId xmlns:a16="http://schemas.microsoft.com/office/drawing/2014/main" id="{39C3355F-3277-6F6F-8242-42660423AF0A}"/>
                </a:ext>
              </a:extLst>
            </p:cNvPr>
            <p:cNvCxnSpPr>
              <a:cxnSpLocks/>
            </p:cNvCxnSpPr>
            <p:nvPr/>
          </p:nvCxnSpPr>
          <p:spPr>
            <a:xfrm flipH="1">
              <a:off x="69164" y="3924242"/>
              <a:ext cx="2255518"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207" name="Isosceles Triangle 206">
              <a:extLst>
                <a:ext uri="{FF2B5EF4-FFF2-40B4-BE49-F238E27FC236}">
                  <a16:creationId xmlns:a16="http://schemas.microsoft.com/office/drawing/2014/main" id="{C7EFCA4C-4662-3665-58A8-9E0B4D2C8F68}"/>
                </a:ext>
              </a:extLst>
            </p:cNvPr>
            <p:cNvSpPr/>
            <p:nvPr/>
          </p:nvSpPr>
          <p:spPr>
            <a:xfrm rot="10800000">
              <a:off x="58412" y="4684338"/>
              <a:ext cx="2266269"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08" name="Straight Connector 207">
              <a:extLst>
                <a:ext uri="{FF2B5EF4-FFF2-40B4-BE49-F238E27FC236}">
                  <a16:creationId xmlns:a16="http://schemas.microsoft.com/office/drawing/2014/main" id="{BB3C0C1E-3454-C99F-8BDF-B362FB18E6DD}"/>
                </a:ext>
              </a:extLst>
            </p:cNvPr>
            <p:cNvCxnSpPr>
              <a:cxnSpLocks/>
            </p:cNvCxnSpPr>
            <p:nvPr/>
          </p:nvCxnSpPr>
          <p:spPr>
            <a:xfrm flipH="1">
              <a:off x="69164" y="1376296"/>
              <a:ext cx="225507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09" name="Group 208">
              <a:extLst>
                <a:ext uri="{FF2B5EF4-FFF2-40B4-BE49-F238E27FC236}">
                  <a16:creationId xmlns:a16="http://schemas.microsoft.com/office/drawing/2014/main" id="{B03F49C2-8276-9306-466E-F05CF418C481}"/>
                </a:ext>
              </a:extLst>
            </p:cNvPr>
            <p:cNvGrpSpPr/>
            <p:nvPr/>
          </p:nvGrpSpPr>
          <p:grpSpPr>
            <a:xfrm>
              <a:off x="485961" y="4677866"/>
              <a:ext cx="1342839" cy="113782"/>
              <a:chOff x="5102562" y="895948"/>
              <a:chExt cx="2084025" cy="743097"/>
            </a:xfrm>
          </p:grpSpPr>
          <p:sp>
            <p:nvSpPr>
              <p:cNvPr id="210" name="Rectangle 209">
                <a:extLst>
                  <a:ext uri="{FF2B5EF4-FFF2-40B4-BE49-F238E27FC236}">
                    <a16:creationId xmlns:a16="http://schemas.microsoft.com/office/drawing/2014/main" id="{3B1F27A2-1EE5-B233-DDF7-468ED93032CC}"/>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1" name="Rectangle 210">
                <a:extLst>
                  <a:ext uri="{FF2B5EF4-FFF2-40B4-BE49-F238E27FC236}">
                    <a16:creationId xmlns:a16="http://schemas.microsoft.com/office/drawing/2014/main" id="{6CDE9481-B4C7-090F-8C46-1339CBE9732D}"/>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12" name="TextBox 211">
              <a:extLst>
                <a:ext uri="{FF2B5EF4-FFF2-40B4-BE49-F238E27FC236}">
                  <a16:creationId xmlns:a16="http://schemas.microsoft.com/office/drawing/2014/main" id="{42E10085-7AE8-077F-DBEF-05BE09F4CE25}"/>
                </a:ext>
              </a:extLst>
            </p:cNvPr>
            <p:cNvSpPr txBox="1"/>
            <p:nvPr/>
          </p:nvSpPr>
          <p:spPr>
            <a:xfrm>
              <a:off x="76272" y="3572300"/>
              <a:ext cx="2247971" cy="338554"/>
            </a:xfrm>
            <a:prstGeom prst="rect">
              <a:avLst/>
            </a:prstGeom>
            <a:solidFill>
              <a:schemeClr val="bg1"/>
            </a:solidFill>
          </p:spPr>
          <p:txBody>
            <a:bodyPr wrap="square" rtlCol="0">
              <a:spAutoFit/>
            </a:bodyPr>
            <a:lstStyle/>
            <a:p>
              <a:pPr algn="ctr"/>
              <a:r>
                <a:rPr lang="en-ID" sz="1600" b="1" err="1">
                  <a:solidFill>
                    <a:sysClr val="windowText" lastClr="000000"/>
                  </a:solidFill>
                  <a:latin typeface="Monda" panose="02000503000000000000" pitchFamily="2" charset="0"/>
                </a:rPr>
                <a:t>Nguyễn</a:t>
              </a:r>
              <a:r>
                <a:rPr lang="en-ID" sz="1600" b="1">
                  <a:solidFill>
                    <a:sysClr val="windowText" lastClr="000000"/>
                  </a:solidFill>
                  <a:latin typeface="Monda" panose="02000503000000000000" pitchFamily="2" charset="0"/>
                </a:rPr>
                <a:t> </a:t>
              </a:r>
              <a:r>
                <a:rPr lang="en-ID" sz="1600" b="1" err="1">
                  <a:solidFill>
                    <a:sysClr val="windowText" lastClr="000000"/>
                  </a:solidFill>
                  <a:latin typeface="Monda" panose="02000503000000000000" pitchFamily="2" charset="0"/>
                </a:rPr>
                <a:t>Ngọc</a:t>
              </a:r>
              <a:r>
                <a:rPr lang="en-ID" sz="1600" b="1">
                  <a:solidFill>
                    <a:sysClr val="windowText" lastClr="000000"/>
                  </a:solidFill>
                  <a:latin typeface="Monda" panose="02000503000000000000" pitchFamily="2" charset="0"/>
                </a:rPr>
                <a:t> </a:t>
              </a:r>
              <a:r>
                <a:rPr lang="en-ID" sz="1600" b="1" err="1">
                  <a:solidFill>
                    <a:sysClr val="windowText" lastClr="000000"/>
                  </a:solidFill>
                  <a:latin typeface="Monda" panose="02000503000000000000" pitchFamily="2" charset="0"/>
                </a:rPr>
                <a:t>Sơn</a:t>
              </a:r>
              <a:endParaRPr lang="en-ID" sz="1600" b="1">
                <a:solidFill>
                  <a:sysClr val="windowText" lastClr="000000"/>
                </a:solidFill>
                <a:latin typeface="Monda" panose="02000503000000000000" pitchFamily="2" charset="0"/>
              </a:endParaRPr>
            </a:p>
          </p:txBody>
        </p:sp>
        <p:sp>
          <p:nvSpPr>
            <p:cNvPr id="213" name="Freeform: Shape 212">
              <a:extLst>
                <a:ext uri="{FF2B5EF4-FFF2-40B4-BE49-F238E27FC236}">
                  <a16:creationId xmlns:a16="http://schemas.microsoft.com/office/drawing/2014/main" id="{E2115129-EF11-C991-AAD0-D02C8B9E7B0F}"/>
                </a:ext>
              </a:extLst>
            </p:cNvPr>
            <p:cNvSpPr/>
            <p:nvPr/>
          </p:nvSpPr>
          <p:spPr>
            <a:xfrm rot="18946593">
              <a:off x="1230168" y="5132122"/>
              <a:ext cx="898182" cy="181971"/>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214" name="Picture 213">
              <a:extLst>
                <a:ext uri="{FF2B5EF4-FFF2-40B4-BE49-F238E27FC236}">
                  <a16:creationId xmlns:a16="http://schemas.microsoft.com/office/drawing/2014/main" id="{DC3E5FAB-C864-10FB-E138-CB0D3BF1357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7797" y="5397396"/>
              <a:ext cx="430575" cy="430575"/>
            </a:xfrm>
            <a:prstGeom prst="rect">
              <a:avLst/>
            </a:prstGeom>
          </p:spPr>
        </p:pic>
        <p:sp>
          <p:nvSpPr>
            <p:cNvPr id="215" name="Freeform: Shape 214">
              <a:extLst>
                <a:ext uri="{FF2B5EF4-FFF2-40B4-BE49-F238E27FC236}">
                  <a16:creationId xmlns:a16="http://schemas.microsoft.com/office/drawing/2014/main" id="{B0147424-E144-963C-EA30-632383E27363}"/>
                </a:ext>
              </a:extLst>
            </p:cNvPr>
            <p:cNvSpPr/>
            <p:nvPr/>
          </p:nvSpPr>
          <p:spPr>
            <a:xfrm rot="2433019">
              <a:off x="195884" y="5139194"/>
              <a:ext cx="883651" cy="183660"/>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216" name="Picture 215">
              <a:extLst>
                <a:ext uri="{FF2B5EF4-FFF2-40B4-BE49-F238E27FC236}">
                  <a16:creationId xmlns:a16="http://schemas.microsoft.com/office/drawing/2014/main" id="{C0568F9E-D15C-9A49-4CA5-8E3AA3F3B2C7}"/>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74169" y="1408429"/>
              <a:ext cx="2247971" cy="2161947"/>
            </a:xfrm>
            <a:prstGeom prst="rect">
              <a:avLst/>
            </a:prstGeom>
          </p:spPr>
        </p:pic>
      </p:grpSp>
    </p:spTree>
    <p:extLst>
      <p:ext uri="{BB962C8B-B14F-4D97-AF65-F5344CB8AC3E}">
        <p14:creationId xmlns:p14="http://schemas.microsoft.com/office/powerpoint/2010/main" val="5412226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ppt_x"/>
                                          </p:val>
                                        </p:tav>
                                        <p:tav tm="100000">
                                          <p:val>
                                            <p:strVal val="#ppt_x"/>
                                          </p:val>
                                        </p:tav>
                                      </p:tavLst>
                                    </p:anim>
                                    <p:anim calcmode="lin" valueType="num">
                                      <p:cBhvr additive="base">
                                        <p:cTn id="8" dur="500" fill="hold"/>
                                        <p:tgtEl>
                                          <p:spTgt spid="72"/>
                                        </p:tgtEl>
                                        <p:attrNameLst>
                                          <p:attrName>ppt_y</p:attrName>
                                        </p:attrNameLst>
                                      </p:cBhvr>
                                      <p:tavLst>
                                        <p:tav tm="0">
                                          <p:val>
                                            <p:strVal val="0-#ppt_h/2"/>
                                          </p:val>
                                        </p:tav>
                                        <p:tav tm="100000">
                                          <p:val>
                                            <p:strVal val="#ppt_y"/>
                                          </p:val>
                                        </p:tav>
                                      </p:tavLst>
                                    </p:anim>
                                  </p:childTnLst>
                                </p:cTn>
                              </p:par>
                              <p:par>
                                <p:cTn id="9" presetID="22" presetClass="entr" presetSubtype="1" fill="hold" nodeType="withEffect">
                                  <p:stCondLst>
                                    <p:cond delay="500"/>
                                  </p:stCondLst>
                                  <p:childTnLst>
                                    <p:set>
                                      <p:cBhvr>
                                        <p:cTn id="10" dur="1" fill="hold">
                                          <p:stCondLst>
                                            <p:cond delay="0"/>
                                          </p:stCondLst>
                                        </p:cTn>
                                        <p:tgtEl>
                                          <p:spTgt spid="51"/>
                                        </p:tgtEl>
                                        <p:attrNameLst>
                                          <p:attrName>style.visibility</p:attrName>
                                        </p:attrNameLst>
                                      </p:cBhvr>
                                      <p:to>
                                        <p:strVal val="visible"/>
                                      </p:to>
                                    </p:set>
                                    <p:animEffect transition="in" filter="wipe(up)">
                                      <p:cBhvr>
                                        <p:cTn id="11" dur="550"/>
                                        <p:tgtEl>
                                          <p:spTgt spid="51"/>
                                        </p:tgtEl>
                                      </p:cBhvr>
                                    </p:animEffect>
                                  </p:childTnLst>
                                </p:cTn>
                              </p:par>
                              <p:par>
                                <p:cTn id="12" presetID="22" presetClass="entr" presetSubtype="1" fill="hold" nodeType="withEffect">
                                  <p:stCondLst>
                                    <p:cond delay="1000"/>
                                  </p:stCondLst>
                                  <p:childTnLst>
                                    <p:set>
                                      <p:cBhvr>
                                        <p:cTn id="13" dur="1" fill="hold">
                                          <p:stCondLst>
                                            <p:cond delay="0"/>
                                          </p:stCondLst>
                                        </p:cTn>
                                        <p:tgtEl>
                                          <p:spTgt spid="79"/>
                                        </p:tgtEl>
                                        <p:attrNameLst>
                                          <p:attrName>style.visibility</p:attrName>
                                        </p:attrNameLst>
                                      </p:cBhvr>
                                      <p:to>
                                        <p:strVal val="visible"/>
                                      </p:to>
                                    </p:set>
                                    <p:animEffect transition="in" filter="wipe(up)">
                                      <p:cBhvr>
                                        <p:cTn id="14" dur="500"/>
                                        <p:tgtEl>
                                          <p:spTgt spid="79"/>
                                        </p:tgtEl>
                                      </p:cBhvr>
                                    </p:animEffect>
                                  </p:childTnLst>
                                </p:cTn>
                              </p:par>
                              <p:par>
                                <p:cTn id="15" presetID="22" presetClass="entr" presetSubtype="1" fill="hold" nodeType="withEffect">
                                  <p:stCondLst>
                                    <p:cond delay="1000"/>
                                  </p:stCondLst>
                                  <p:childTnLst>
                                    <p:set>
                                      <p:cBhvr>
                                        <p:cTn id="16" dur="1" fill="hold">
                                          <p:stCondLst>
                                            <p:cond delay="0"/>
                                          </p:stCondLst>
                                        </p:cTn>
                                        <p:tgtEl>
                                          <p:spTgt spid="56"/>
                                        </p:tgtEl>
                                        <p:attrNameLst>
                                          <p:attrName>style.visibility</p:attrName>
                                        </p:attrNameLst>
                                      </p:cBhvr>
                                      <p:to>
                                        <p:strVal val="visible"/>
                                      </p:to>
                                    </p:set>
                                    <p:animEffect transition="in" filter="wipe(up)">
                                      <p:cBhvr>
                                        <p:cTn id="17" dur="500"/>
                                        <p:tgtEl>
                                          <p:spTgt spid="56"/>
                                        </p:tgtEl>
                                      </p:cBhvr>
                                    </p:animEffect>
                                  </p:childTnLst>
                                </p:cTn>
                              </p:par>
                              <p:par>
                                <p:cTn id="18" presetID="22" presetClass="entr" presetSubtype="1" fill="hold" nodeType="withEffect">
                                  <p:stCondLst>
                                    <p:cond delay="1400"/>
                                  </p:stCondLst>
                                  <p:childTnLst>
                                    <p:set>
                                      <p:cBhvr>
                                        <p:cTn id="19" dur="1" fill="hold">
                                          <p:stCondLst>
                                            <p:cond delay="0"/>
                                          </p:stCondLst>
                                        </p:cTn>
                                        <p:tgtEl>
                                          <p:spTgt spid="69"/>
                                        </p:tgtEl>
                                        <p:attrNameLst>
                                          <p:attrName>style.visibility</p:attrName>
                                        </p:attrNameLst>
                                      </p:cBhvr>
                                      <p:to>
                                        <p:strVal val="visible"/>
                                      </p:to>
                                    </p:set>
                                    <p:animEffect transition="in" filter="wipe(up)">
                                      <p:cBhvr>
                                        <p:cTn id="20" dur="500"/>
                                        <p:tgtEl>
                                          <p:spTgt spid="69"/>
                                        </p:tgtEl>
                                      </p:cBhvr>
                                    </p:animEffect>
                                  </p:childTnLst>
                                </p:cTn>
                              </p:par>
                              <p:par>
                                <p:cTn id="21" presetID="22" presetClass="entr" presetSubtype="1" fill="hold" nodeType="withEffect">
                                  <p:stCondLst>
                                    <p:cond delay="1400"/>
                                  </p:stCondLst>
                                  <p:childTnLst>
                                    <p:set>
                                      <p:cBhvr>
                                        <p:cTn id="22" dur="1" fill="hold">
                                          <p:stCondLst>
                                            <p:cond delay="0"/>
                                          </p:stCondLst>
                                        </p:cTn>
                                        <p:tgtEl>
                                          <p:spTgt spid="22"/>
                                        </p:tgtEl>
                                        <p:attrNameLst>
                                          <p:attrName>style.visibility</p:attrName>
                                        </p:attrNameLst>
                                      </p:cBhvr>
                                      <p:to>
                                        <p:strVal val="visible"/>
                                      </p:to>
                                    </p:set>
                                    <p:animEffect transition="in" filter="wipe(up)">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9C5157-4698-07A3-88CD-9A96DFBFC065}"/>
              </a:ext>
            </a:extLst>
          </p:cNvPr>
          <p:cNvSpPr txBox="1"/>
          <p:nvPr/>
        </p:nvSpPr>
        <p:spPr>
          <a:xfrm>
            <a:off x="-204186" y="1540349"/>
            <a:ext cx="12191999" cy="5164875"/>
          </a:xfrm>
          <a:prstGeom prst="rect">
            <a:avLst/>
          </a:prstGeom>
          <a:noFill/>
        </p:spPr>
        <p:txBody>
          <a:bodyPr wrap="square">
            <a:spAutoFit/>
          </a:bodyPr>
          <a:lstStyle/>
          <a:p>
            <a:pPr marL="735965" indent="-285750" algn="just">
              <a:lnSpc>
                <a:spcPct val="150000"/>
              </a:lnSpc>
              <a:spcAft>
                <a:spcPts val="1000"/>
              </a:spcAft>
              <a:buFont typeface="Arial" panose="020B0604020202020204" pitchFamily="34" charset="0"/>
              <a:buChar char="•"/>
              <a:tabLst>
                <a:tab pos="450215" algn="l"/>
              </a:tabLst>
            </a:pPr>
            <a:r>
              <a:rPr lang="en-US" sz="200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Hệ thống thi trắc nghiệm là một dự án đầy tiềm năng, mang lại nhiều lợi ích thiết thực cho nền giáo dục và xã hội. Với tính mới mẻ, sáng tạo và khả thi cao, hệ thống này không chỉ giúp chuẩn hóa các kỳ thi mà còn tạo ra những trải nghiệm học tập hiện đại và hiệu quả hơn cho học sinh, sinh viên.</a:t>
            </a:r>
          </a:p>
          <a:p>
            <a:pPr marL="735965" indent="-285750" algn="just">
              <a:lnSpc>
                <a:spcPct val="150000"/>
              </a:lnSpc>
              <a:spcAft>
                <a:spcPts val="1000"/>
              </a:spcAft>
              <a:buFont typeface="Arial" panose="020B0604020202020204" pitchFamily="34" charset="0"/>
              <a:buChar char="•"/>
              <a:tabLst>
                <a:tab pos="450215" algn="l"/>
              </a:tabLst>
            </a:pPr>
            <a:r>
              <a:rPr lang="en-US" sz="200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Việc ứng dụng rộng rãi của hệ thống trong nhiều lĩnh vực không chỉ giúp tiết kiệm chi phí và nguồn lực mà còn đảm bảo tính công bằng, minh bạch trong quá trình đánh giá.</a:t>
            </a:r>
          </a:p>
          <a:p>
            <a:pPr marL="735965" indent="-285750" algn="just">
              <a:lnSpc>
                <a:spcPct val="150000"/>
              </a:lnSpc>
              <a:spcAft>
                <a:spcPts val="1000"/>
              </a:spcAft>
              <a:buFont typeface="Arial" panose="020B0604020202020204" pitchFamily="34" charset="0"/>
              <a:buChar char="•"/>
              <a:tabLst>
                <a:tab pos="450215" algn="l"/>
              </a:tabLst>
            </a:pPr>
            <a:r>
              <a:rPr lang="en-US" sz="2000">
                <a:solidFill>
                  <a:schemeClr val="bg1"/>
                </a:solidFill>
                <a:effectLst/>
                <a:latin typeface="Times New Roman" panose="02020603050405020304" pitchFamily="18" charset="0"/>
                <a:ea typeface="Times New Roman" panose="02020603050405020304" pitchFamily="18" charset="0"/>
              </a:rPr>
              <a:t>Đầu tư vào nghiên cứu và phát triển hệ thống thi trắc nghiệm là một bước đi chiến lược, góp phần nâng cao chất lượng giáo dục, đào tạo nhân lực chất lượng cao, và thúc đẩy sự phát triển kinh tế, xã hội bền vững. </a:t>
            </a:r>
          </a:p>
          <a:p>
            <a:pPr marL="735965" indent="-285750" algn="just">
              <a:lnSpc>
                <a:spcPct val="150000"/>
              </a:lnSpc>
              <a:spcAft>
                <a:spcPts val="1000"/>
              </a:spcAft>
              <a:buFont typeface="Arial" panose="020B0604020202020204" pitchFamily="34" charset="0"/>
              <a:buChar char="•"/>
              <a:tabLst>
                <a:tab pos="450215" algn="l"/>
              </a:tabLs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Với những lợi ích rõ rệt và tầm ảnh hưởng tích cực, hệ thống thi trắc nghiệm xứng đáng nhận được sự quan tâm và đầu tư từ các cơ quan, tổ chức và doanh nghiệp trong lĩnh vực giáo dục và công nghệ.</a:t>
            </a:r>
            <a:endParaRPr lang="en-US" sz="20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marL="735965" indent="-285750" algn="just">
              <a:lnSpc>
                <a:spcPct val="150000"/>
              </a:lnSpc>
              <a:spcAft>
                <a:spcPts val="1000"/>
              </a:spcAft>
              <a:buFont typeface="Arial" panose="020B0604020202020204" pitchFamily="34" charset="0"/>
              <a:buChar char="•"/>
              <a:tabLst>
                <a:tab pos="450215" algn="l"/>
              </a:tabLst>
            </a:pPr>
            <a:endParaRPr lang="en-US" sz="20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sp>
        <p:nvSpPr>
          <p:cNvPr id="6" name="文本框 10">
            <a:extLst>
              <a:ext uri="{FF2B5EF4-FFF2-40B4-BE49-F238E27FC236}">
                <a16:creationId xmlns:a16="http://schemas.microsoft.com/office/drawing/2014/main" id="{A0E45652-2F23-7520-CFCD-084EC85FFEC1}"/>
              </a:ext>
            </a:extLst>
          </p:cNvPr>
          <p:cNvSpPr txBox="1"/>
          <p:nvPr/>
        </p:nvSpPr>
        <p:spPr>
          <a:xfrm>
            <a:off x="4719789" y="539189"/>
            <a:ext cx="2752423" cy="923330"/>
          </a:xfrm>
          <a:prstGeom prst="rect">
            <a:avLst/>
          </a:prstGeom>
          <a:noFill/>
        </p:spPr>
        <p:txBody>
          <a:bodyPr wrap="square" rtlCol="0">
            <a:spAutoFit/>
          </a:bodyPr>
          <a:lstStyle/>
          <a:p>
            <a:r>
              <a:rPr lang="en-US" altLang="zh-CN" sz="5400">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Kết luận</a:t>
            </a:r>
            <a:endParaRPr lang="zh-CN" altLang="en-US" sz="5400">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spTree>
    <p:extLst>
      <p:ext uri="{BB962C8B-B14F-4D97-AF65-F5344CB8AC3E}">
        <p14:creationId xmlns:p14="http://schemas.microsoft.com/office/powerpoint/2010/main" val="81915860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naptik.app_7304605312084937992">
            <a:hlinkClick r:id="" action="ppaction://media"/>
            <a:extLst>
              <a:ext uri="{FF2B5EF4-FFF2-40B4-BE49-F238E27FC236}">
                <a16:creationId xmlns:a16="http://schemas.microsoft.com/office/drawing/2014/main" id="{A2A42D90-AC90-99EE-B4A0-0A12FF39830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776"/>
          </a:xfrm>
          <a:prstGeom prst="rect">
            <a:avLst/>
          </a:prstGeom>
        </p:spPr>
      </p:pic>
    </p:spTree>
    <p:extLst>
      <p:ext uri="{BB962C8B-B14F-4D97-AF65-F5344CB8AC3E}">
        <p14:creationId xmlns:p14="http://schemas.microsoft.com/office/powerpoint/2010/main" val="173383450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5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3">
            <a:extLst>
              <a:ext uri="{FF2B5EF4-FFF2-40B4-BE49-F238E27FC236}">
                <a16:creationId xmlns:a16="http://schemas.microsoft.com/office/drawing/2014/main" id="{BEA490AC-51EF-B73A-CFA9-9B4284223B55}"/>
              </a:ext>
            </a:extLst>
          </p:cNvPr>
          <p:cNvSpPr txBox="1"/>
          <p:nvPr/>
        </p:nvSpPr>
        <p:spPr>
          <a:xfrm flipH="1">
            <a:off x="2299917" y="705282"/>
            <a:ext cx="7592166" cy="1754326"/>
          </a:xfrm>
          <a:prstGeom prst="rect">
            <a:avLst/>
          </a:prstGeom>
          <a:noFill/>
        </p:spPr>
        <p:txBody>
          <a:bodyPr wrap="square" rtlCol="0">
            <a:spAutoFit/>
          </a:bodyPr>
          <a:lstStyle/>
          <a:p>
            <a:pPr algn="ctr"/>
            <a:r>
              <a:rPr lang="en-US" altLang="zh-CN" sz="36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Xin cảm ơn Cô và các bạn đã xem và lắng nghe bài thuyết trình của nhóm chúng em</a:t>
            </a:r>
            <a:endParaRPr lang="zh-CN" altLang="en-US" sz="36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5" name="TextBox 8">
            <a:extLst>
              <a:ext uri="{FF2B5EF4-FFF2-40B4-BE49-F238E27FC236}">
                <a16:creationId xmlns:a16="http://schemas.microsoft.com/office/drawing/2014/main" id="{4AFCCB8D-DC3E-98E8-4E80-6E0A1289B15E}"/>
              </a:ext>
            </a:extLst>
          </p:cNvPr>
          <p:cNvSpPr txBox="1"/>
          <p:nvPr/>
        </p:nvSpPr>
        <p:spPr>
          <a:xfrm>
            <a:off x="1822905" y="3009618"/>
            <a:ext cx="8546190" cy="1388775"/>
          </a:xfrm>
          <a:prstGeom prst="rect">
            <a:avLst/>
          </a:prstGeom>
          <a:noFill/>
        </p:spPr>
        <p:txBody>
          <a:bodyPr wrap="square" lIns="95185" tIns="47592" rIns="95185" bIns="47592" rtlCol="0">
            <a:spAutoFit/>
          </a:bodyPr>
          <a:lstStyle/>
          <a:p>
            <a:r>
              <a:rPr lang="en-US" altLang="zh-CN" sz="28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Đây là bài đầu tiên chúng em cùng làm nhóm xây dựng và thiết kế nên có thể vẫn có thiếu sót, nhóm chúng em rất mong có được sự góp ý của Cô và các bạn.</a:t>
            </a:r>
          </a:p>
        </p:txBody>
      </p:sp>
      <p:pic>
        <p:nvPicPr>
          <p:cNvPr id="1028" name="Picture 4" descr="powerpoint presentation gif thank you for listening ghim của mommam | My  XXX Hot Girl">
            <a:extLst>
              <a:ext uri="{FF2B5EF4-FFF2-40B4-BE49-F238E27FC236}">
                <a16:creationId xmlns:a16="http://schemas.microsoft.com/office/drawing/2014/main" id="{945488E6-A854-7681-F740-9015A98E9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60029"/>
            <a:ext cx="3104040" cy="2397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934579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图片 5" descr="图片包含 物体&#10;&#10;自动生成的说明">
            <a:extLst>
              <a:ext uri="{FF2B5EF4-FFF2-40B4-BE49-F238E27FC236}">
                <a16:creationId xmlns:a16="http://schemas.microsoft.com/office/drawing/2014/main" id="{2867FE37-378B-4930-877A-8AB09952A1BB}"/>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b="9223"/>
          <a:stretch/>
        </p:blipFill>
        <p:spPr>
          <a:xfrm rot="5400000" flipV="1">
            <a:off x="6400800" y="1230324"/>
            <a:ext cx="7021524" cy="4560876"/>
          </a:xfrm>
          <a:prstGeom prst="rect">
            <a:avLst/>
          </a:prstGeom>
        </p:spPr>
      </p:pic>
      <p:pic>
        <p:nvPicPr>
          <p:cNvPr id="4" name="图片 3" descr="图片包含 物体&#10;&#10;自动生成的说明">
            <a:extLst>
              <a:ext uri="{FF2B5EF4-FFF2-40B4-BE49-F238E27FC236}">
                <a16:creationId xmlns:a16="http://schemas.microsoft.com/office/drawing/2014/main" id="{7B585AAE-F54A-4E9B-A2DF-93988CFDB08A}"/>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22312" b="23843"/>
          <a:stretch/>
        </p:blipFill>
        <p:spPr>
          <a:xfrm flipH="1">
            <a:off x="-1" y="0"/>
            <a:ext cx="5134879" cy="6806025"/>
          </a:xfrm>
          <a:prstGeom prst="rect">
            <a:avLst/>
          </a:prstGeom>
        </p:spPr>
      </p:pic>
      <p:grpSp>
        <p:nvGrpSpPr>
          <p:cNvPr id="2" name="组合 1">
            <a:extLst>
              <a:ext uri="{FF2B5EF4-FFF2-40B4-BE49-F238E27FC236}">
                <a16:creationId xmlns:a16="http://schemas.microsoft.com/office/drawing/2014/main" id="{355FDF52-2A0D-46BA-9F77-4A80B1565319}"/>
              </a:ext>
            </a:extLst>
          </p:cNvPr>
          <p:cNvGrpSpPr/>
          <p:nvPr/>
        </p:nvGrpSpPr>
        <p:grpSpPr>
          <a:xfrm>
            <a:off x="4743061" y="1237660"/>
            <a:ext cx="2300630" cy="933827"/>
            <a:chOff x="4743061" y="1237660"/>
            <a:chExt cx="2300630" cy="933827"/>
          </a:xfrm>
        </p:grpSpPr>
        <p:sp>
          <p:nvSpPr>
            <p:cNvPr id="7" name="文本框 6">
              <a:extLst>
                <a:ext uri="{FF2B5EF4-FFF2-40B4-BE49-F238E27FC236}">
                  <a16:creationId xmlns:a16="http://schemas.microsoft.com/office/drawing/2014/main" id="{E26D2E2F-8A79-44BB-AB60-AC48A65DBC6B}"/>
                </a:ext>
              </a:extLst>
            </p:cNvPr>
            <p:cNvSpPr txBox="1"/>
            <p:nvPr/>
          </p:nvSpPr>
          <p:spPr>
            <a:xfrm>
              <a:off x="4743061" y="1340490"/>
              <a:ext cx="2300630" cy="830997"/>
            </a:xfrm>
            <a:prstGeom prst="rect">
              <a:avLst/>
            </a:prstGeom>
            <a:noFill/>
          </p:spPr>
          <p:txBody>
            <a:bodyPr wrap="none" rtlCol="0">
              <a:spAutoFit/>
            </a:bodyPr>
            <a:lstStyle/>
            <a:p>
              <a:r>
                <a:rPr lang="en-US" altLang="zh-CN" sz="4800" b="1">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Times New Roman" panose="02020603050405020304" pitchFamily="18" charset="0"/>
                  <a:sym typeface="Noto Sans S Chinese Light" panose="020B0300000000000000" pitchFamily="34" charset="-122"/>
                </a:rPr>
                <a:t>CHỦ ĐỀ</a:t>
              </a:r>
              <a:endParaRPr lang="zh-CN" altLang="en-US" sz="4800" b="1">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8" name="直接连接符 7">
              <a:extLst>
                <a:ext uri="{FF2B5EF4-FFF2-40B4-BE49-F238E27FC236}">
                  <a16:creationId xmlns:a16="http://schemas.microsoft.com/office/drawing/2014/main" id="{6B9CD8FE-ADCC-4663-BB45-67D7A51837D5}"/>
                </a:ext>
              </a:extLst>
            </p:cNvPr>
            <p:cNvCxnSpPr/>
            <p:nvPr/>
          </p:nvCxnSpPr>
          <p:spPr>
            <a:xfrm>
              <a:off x="5598404" y="1237660"/>
              <a:ext cx="9951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36">
            <a:extLst>
              <a:ext uri="{FF2B5EF4-FFF2-40B4-BE49-F238E27FC236}">
                <a16:creationId xmlns:a16="http://schemas.microsoft.com/office/drawing/2014/main" id="{00B4A0EA-FA75-40B0-B43B-4CC2E3F9B49C}"/>
              </a:ext>
            </a:extLst>
          </p:cNvPr>
          <p:cNvGrpSpPr/>
          <p:nvPr/>
        </p:nvGrpSpPr>
        <p:grpSpPr>
          <a:xfrm>
            <a:off x="1628325" y="2968054"/>
            <a:ext cx="4227850" cy="1138615"/>
            <a:chOff x="6827238" y="983427"/>
            <a:chExt cx="4354048" cy="1172601"/>
          </a:xfrm>
        </p:grpSpPr>
        <p:sp>
          <p:nvSpPr>
            <p:cNvPr id="31" name="TextBox 37">
              <a:extLst>
                <a:ext uri="{FF2B5EF4-FFF2-40B4-BE49-F238E27FC236}">
                  <a16:creationId xmlns:a16="http://schemas.microsoft.com/office/drawing/2014/main" id="{C70B49ED-A70A-40B2-9AAB-7FF7B9EA1325}"/>
                </a:ext>
              </a:extLst>
            </p:cNvPr>
            <p:cNvSpPr txBox="1"/>
            <p:nvPr/>
          </p:nvSpPr>
          <p:spPr>
            <a:xfrm>
              <a:off x="6827238" y="1183530"/>
              <a:ext cx="655949" cy="707886"/>
            </a:xfrm>
            <a:prstGeom prst="rect">
              <a:avLst/>
            </a:prstGeom>
            <a:noFill/>
          </p:spPr>
          <p:txBody>
            <a:bodyPr wrap="none" anchor="ctr">
              <a:noAutofit/>
            </a:bodyPr>
            <a:lstStyle/>
            <a:p>
              <a:pPr algn="ctr"/>
              <a:r>
                <a:rPr lang="en-US" altLang="zh-CN" sz="54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01</a:t>
              </a:r>
              <a:endParaRPr lang="en-US" altLang="zh-CN" sz="54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grpSp>
          <p:nvGrpSpPr>
            <p:cNvPr id="32" name="Group 38">
              <a:extLst>
                <a:ext uri="{FF2B5EF4-FFF2-40B4-BE49-F238E27FC236}">
                  <a16:creationId xmlns:a16="http://schemas.microsoft.com/office/drawing/2014/main" id="{A959EA37-01E3-430B-82BF-100B35B41EDA}"/>
                </a:ext>
              </a:extLst>
            </p:cNvPr>
            <p:cNvGrpSpPr/>
            <p:nvPr/>
          </p:nvGrpSpPr>
          <p:grpSpPr>
            <a:xfrm>
              <a:off x="7218712" y="983427"/>
              <a:ext cx="3962574" cy="1172601"/>
              <a:chOff x="3943834" y="95040"/>
              <a:chExt cx="3962574" cy="1172601"/>
            </a:xfrm>
          </p:grpSpPr>
          <p:sp>
            <p:nvSpPr>
              <p:cNvPr id="33" name="TextBox 39">
                <a:extLst>
                  <a:ext uri="{FF2B5EF4-FFF2-40B4-BE49-F238E27FC236}">
                    <a16:creationId xmlns:a16="http://schemas.microsoft.com/office/drawing/2014/main" id="{F637CAC6-E3C8-4793-8186-293DE16DC9E5}"/>
                  </a:ext>
                </a:extLst>
              </p:cNvPr>
              <p:cNvSpPr txBox="1"/>
              <p:nvPr/>
            </p:nvSpPr>
            <p:spPr>
              <a:xfrm>
                <a:off x="3943834" y="95040"/>
                <a:ext cx="3962574" cy="852233"/>
              </a:xfrm>
              <a:prstGeom prst="rect">
                <a:avLst/>
              </a:prstGeom>
              <a:noFill/>
            </p:spPr>
            <p:txBody>
              <a:bodyPr wrap="none" lIns="466088" tIns="0" rIns="0" bIns="0" anchor="b" anchorCtr="0">
                <a:normAutofit/>
              </a:bodyPr>
              <a:lstStyle/>
              <a:p>
                <a:r>
                  <a:rPr lang="en-US" altLang="zh-CN" sz="36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GIỚI THIỆU</a:t>
                </a:r>
                <a:endParaRPr lang="zh-CN" altLang="en-US" sz="360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sp>
            <p:nvSpPr>
              <p:cNvPr id="34" name="TextBox 40">
                <a:extLst>
                  <a:ext uri="{FF2B5EF4-FFF2-40B4-BE49-F238E27FC236}">
                    <a16:creationId xmlns:a16="http://schemas.microsoft.com/office/drawing/2014/main" id="{3F9B27B3-959C-44F4-855D-EC076D0344DD}"/>
                  </a:ext>
                </a:extLst>
              </p:cNvPr>
              <p:cNvSpPr txBox="1"/>
              <p:nvPr/>
            </p:nvSpPr>
            <p:spPr>
              <a:xfrm>
                <a:off x="3943834" y="947273"/>
                <a:ext cx="3962574" cy="320368"/>
              </a:xfrm>
              <a:prstGeom prst="rect">
                <a:avLst/>
              </a:prstGeom>
            </p:spPr>
            <p:txBody>
              <a:bodyPr vert="horz" wrap="square" lIns="466088" tIns="0" rIns="0" bIns="0" anchor="ctr" anchorCtr="0">
                <a:normAutofit/>
              </a:bodyPr>
              <a:lstStyle/>
              <a:p>
                <a:pPr>
                  <a:lnSpc>
                    <a:spcPct val="120000"/>
                  </a:lnSpc>
                </a:pPr>
                <a:endParaRPr lang="zh-CN" altLang="en-US" sz="136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endParaRPr>
              </a:p>
            </p:txBody>
          </p:sp>
        </p:grpSp>
      </p:grpSp>
      <p:grpSp>
        <p:nvGrpSpPr>
          <p:cNvPr id="35" name="Group 41">
            <a:extLst>
              <a:ext uri="{FF2B5EF4-FFF2-40B4-BE49-F238E27FC236}">
                <a16:creationId xmlns:a16="http://schemas.microsoft.com/office/drawing/2014/main" id="{D8502B03-ECF1-490B-9DF2-F7ACD07E65E0}"/>
              </a:ext>
            </a:extLst>
          </p:cNvPr>
          <p:cNvGrpSpPr/>
          <p:nvPr/>
        </p:nvGrpSpPr>
        <p:grpSpPr>
          <a:xfrm>
            <a:off x="1548993" y="4112984"/>
            <a:ext cx="4289000" cy="749760"/>
            <a:chOff x="6764265" y="2228616"/>
            <a:chExt cx="4417021" cy="772139"/>
          </a:xfrm>
        </p:grpSpPr>
        <p:sp>
          <p:nvSpPr>
            <p:cNvPr id="36" name="TextBox 42">
              <a:extLst>
                <a:ext uri="{FF2B5EF4-FFF2-40B4-BE49-F238E27FC236}">
                  <a16:creationId xmlns:a16="http://schemas.microsoft.com/office/drawing/2014/main" id="{124EA4FC-4364-45FA-A752-8411330A47A3}"/>
                </a:ext>
              </a:extLst>
            </p:cNvPr>
            <p:cNvSpPr txBox="1"/>
            <p:nvPr/>
          </p:nvSpPr>
          <p:spPr>
            <a:xfrm>
              <a:off x="6764265" y="2292869"/>
              <a:ext cx="718466" cy="707886"/>
            </a:xfrm>
            <a:prstGeom prst="rect">
              <a:avLst/>
            </a:prstGeom>
            <a:noFill/>
          </p:spPr>
          <p:txBody>
            <a:bodyPr wrap="none" anchor="ctr">
              <a:noAutofit/>
            </a:bodyPr>
            <a:lstStyle/>
            <a:p>
              <a:pPr algn="ctr"/>
              <a:r>
                <a:rPr lang="en-US" altLang="zh-CN" sz="54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02</a:t>
              </a:r>
              <a:endParaRPr lang="en-US" altLang="zh-CN" sz="54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8" name="TextBox 44">
              <a:extLst>
                <a:ext uri="{FF2B5EF4-FFF2-40B4-BE49-F238E27FC236}">
                  <a16:creationId xmlns:a16="http://schemas.microsoft.com/office/drawing/2014/main" id="{C20B782B-626F-46B9-9761-DDE4F40385A2}"/>
                </a:ext>
              </a:extLst>
            </p:cNvPr>
            <p:cNvSpPr txBox="1"/>
            <p:nvPr/>
          </p:nvSpPr>
          <p:spPr>
            <a:xfrm>
              <a:off x="7218713" y="2228616"/>
              <a:ext cx="3962573" cy="613980"/>
            </a:xfrm>
            <a:prstGeom prst="rect">
              <a:avLst/>
            </a:prstGeom>
            <a:noFill/>
          </p:spPr>
          <p:txBody>
            <a:bodyPr wrap="none" lIns="466088" tIns="0" rIns="0" bIns="0" anchor="b" anchorCtr="0">
              <a:normAutofit/>
            </a:bodyPr>
            <a:lstStyle/>
            <a:p>
              <a:r>
                <a:rPr lang="en-US" altLang="zh-CN" sz="3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LÝ DO CHỌN ĐỀ TÀI</a:t>
              </a:r>
              <a:endParaRPr lang="zh-CN" altLang="en-US" sz="32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grpSp>
      <p:grpSp>
        <p:nvGrpSpPr>
          <p:cNvPr id="40" name="Group 46">
            <a:extLst>
              <a:ext uri="{FF2B5EF4-FFF2-40B4-BE49-F238E27FC236}">
                <a16:creationId xmlns:a16="http://schemas.microsoft.com/office/drawing/2014/main" id="{9B54104A-831B-48DE-BCFD-588A79D1C267}"/>
              </a:ext>
            </a:extLst>
          </p:cNvPr>
          <p:cNvGrpSpPr/>
          <p:nvPr/>
        </p:nvGrpSpPr>
        <p:grpSpPr>
          <a:xfrm>
            <a:off x="6443608" y="3162357"/>
            <a:ext cx="4263054" cy="687370"/>
            <a:chOff x="6790984" y="3221354"/>
            <a:chExt cx="4390302" cy="707886"/>
          </a:xfrm>
        </p:grpSpPr>
        <p:sp>
          <p:nvSpPr>
            <p:cNvPr id="41" name="TextBox 47">
              <a:extLst>
                <a:ext uri="{FF2B5EF4-FFF2-40B4-BE49-F238E27FC236}">
                  <a16:creationId xmlns:a16="http://schemas.microsoft.com/office/drawing/2014/main" id="{E4B351FE-0728-44F1-82B5-B496EDC297CC}"/>
                </a:ext>
              </a:extLst>
            </p:cNvPr>
            <p:cNvSpPr txBox="1"/>
            <p:nvPr/>
          </p:nvSpPr>
          <p:spPr>
            <a:xfrm>
              <a:off x="6790984" y="3221354"/>
              <a:ext cx="732893" cy="707886"/>
            </a:xfrm>
            <a:prstGeom prst="rect">
              <a:avLst/>
            </a:prstGeom>
            <a:noFill/>
          </p:spPr>
          <p:txBody>
            <a:bodyPr wrap="none" anchor="ctr">
              <a:noAutofit/>
            </a:bodyPr>
            <a:lstStyle/>
            <a:p>
              <a:pPr algn="ctr"/>
              <a:r>
                <a:rPr lang="en-US" altLang="zh-CN" sz="54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03</a:t>
              </a:r>
              <a:endParaRPr lang="en-US" altLang="zh-CN" sz="54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43" name="TextBox 49">
              <a:extLst>
                <a:ext uri="{FF2B5EF4-FFF2-40B4-BE49-F238E27FC236}">
                  <a16:creationId xmlns:a16="http://schemas.microsoft.com/office/drawing/2014/main" id="{2ACEAD09-E2AE-4AC9-9F6A-708E06C14992}"/>
                </a:ext>
              </a:extLst>
            </p:cNvPr>
            <p:cNvSpPr txBox="1"/>
            <p:nvPr/>
          </p:nvSpPr>
          <p:spPr>
            <a:xfrm>
              <a:off x="7218712" y="3286297"/>
              <a:ext cx="3962574" cy="563233"/>
            </a:xfrm>
            <a:prstGeom prst="rect">
              <a:avLst/>
            </a:prstGeom>
            <a:noFill/>
          </p:spPr>
          <p:txBody>
            <a:bodyPr wrap="none" lIns="466088" tIns="0" rIns="0" bIns="0" anchor="b" anchorCtr="0">
              <a:noAutofit/>
            </a:bodyPr>
            <a:lstStyle/>
            <a:p>
              <a:r>
                <a:rPr lang="en-US" altLang="zh-CN" sz="36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MỤC TIÊU</a:t>
              </a:r>
              <a:endParaRPr lang="zh-CN" altLang="en-US" sz="36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grpSp>
      <p:sp>
        <p:nvSpPr>
          <p:cNvPr id="46" name="TextBox 52">
            <a:extLst>
              <a:ext uri="{FF2B5EF4-FFF2-40B4-BE49-F238E27FC236}">
                <a16:creationId xmlns:a16="http://schemas.microsoft.com/office/drawing/2014/main" id="{936740CF-17BE-4832-A0E6-C68474AA024C}"/>
              </a:ext>
            </a:extLst>
          </p:cNvPr>
          <p:cNvSpPr txBox="1"/>
          <p:nvPr/>
        </p:nvSpPr>
        <p:spPr>
          <a:xfrm>
            <a:off x="6452878" y="4056477"/>
            <a:ext cx="696086" cy="687369"/>
          </a:xfrm>
          <a:prstGeom prst="rect">
            <a:avLst/>
          </a:prstGeom>
          <a:noFill/>
        </p:spPr>
        <p:txBody>
          <a:bodyPr wrap="none" anchor="ctr">
            <a:noAutofit/>
          </a:bodyPr>
          <a:lstStyle/>
          <a:p>
            <a:pPr algn="ctr"/>
            <a:r>
              <a:rPr lang="en-US" altLang="zh-CN" sz="54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04</a:t>
            </a:r>
            <a:endParaRPr lang="en-US" altLang="zh-CN" sz="54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10" name="TextBox 49">
            <a:extLst>
              <a:ext uri="{FF2B5EF4-FFF2-40B4-BE49-F238E27FC236}">
                <a16:creationId xmlns:a16="http://schemas.microsoft.com/office/drawing/2014/main" id="{EC96B731-591B-A7D0-9B0A-281F85D8E7F9}"/>
              </a:ext>
            </a:extLst>
          </p:cNvPr>
          <p:cNvSpPr txBox="1"/>
          <p:nvPr/>
        </p:nvSpPr>
        <p:spPr>
          <a:xfrm>
            <a:off x="4985965" y="5049707"/>
            <a:ext cx="3847723" cy="546909"/>
          </a:xfrm>
          <a:prstGeom prst="rect">
            <a:avLst/>
          </a:prstGeom>
          <a:noFill/>
        </p:spPr>
        <p:txBody>
          <a:bodyPr wrap="none" lIns="466088" tIns="0" rIns="0" bIns="0" anchor="b" anchorCtr="0">
            <a:noAutofit/>
          </a:bodyPr>
          <a:lstStyle/>
          <a:p>
            <a:r>
              <a:rPr lang="en-US" altLang="zh-CN" sz="36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KẾT LUẬN</a:t>
            </a:r>
            <a:endParaRPr lang="zh-CN" altLang="en-US" sz="36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19" name="TextBox 52">
            <a:extLst>
              <a:ext uri="{FF2B5EF4-FFF2-40B4-BE49-F238E27FC236}">
                <a16:creationId xmlns:a16="http://schemas.microsoft.com/office/drawing/2014/main" id="{8FB97CF2-9C24-8244-160C-7997AB5EDF74}"/>
              </a:ext>
            </a:extLst>
          </p:cNvPr>
          <p:cNvSpPr txBox="1"/>
          <p:nvPr/>
        </p:nvSpPr>
        <p:spPr>
          <a:xfrm>
            <a:off x="4451397" y="4979476"/>
            <a:ext cx="696086" cy="687369"/>
          </a:xfrm>
          <a:prstGeom prst="rect">
            <a:avLst/>
          </a:prstGeom>
          <a:noFill/>
        </p:spPr>
        <p:txBody>
          <a:bodyPr wrap="none" anchor="ctr">
            <a:noAutofit/>
          </a:bodyPr>
          <a:lstStyle/>
          <a:p>
            <a:pPr algn="ctr"/>
            <a:r>
              <a:rPr lang="en-US" altLang="zh-CN" sz="54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05</a:t>
            </a:r>
            <a:endParaRPr lang="en-US" altLang="zh-CN" sz="54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21" name="TextBox 49">
            <a:extLst>
              <a:ext uri="{FF2B5EF4-FFF2-40B4-BE49-F238E27FC236}">
                <a16:creationId xmlns:a16="http://schemas.microsoft.com/office/drawing/2014/main" id="{71A66853-0684-6C94-7A70-E9AD8A9AEFFF}"/>
              </a:ext>
            </a:extLst>
          </p:cNvPr>
          <p:cNvSpPr txBox="1"/>
          <p:nvPr/>
        </p:nvSpPr>
        <p:spPr>
          <a:xfrm>
            <a:off x="6795284" y="4109973"/>
            <a:ext cx="3847723" cy="546909"/>
          </a:xfrm>
          <a:prstGeom prst="rect">
            <a:avLst/>
          </a:prstGeom>
          <a:noFill/>
        </p:spPr>
        <p:txBody>
          <a:bodyPr wrap="none" lIns="466088" tIns="0" rIns="0" bIns="0" anchor="b" anchorCtr="0">
            <a:noAutofit/>
          </a:bodyPr>
          <a:lstStyle/>
          <a:p>
            <a:r>
              <a:rPr lang="en-US" altLang="zh-CN" sz="36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CHẠY THỬ NGHIỆM</a:t>
            </a:r>
            <a:endParaRPr lang="zh-CN" altLang="en-US" sz="36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Tree>
    <p:extLst>
      <p:ext uri="{BB962C8B-B14F-4D97-AF65-F5344CB8AC3E}">
        <p14:creationId xmlns:p14="http://schemas.microsoft.com/office/powerpoint/2010/main" val="165483407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par>
                                <p:cTn id="13" presetID="22" presetClass="entr" presetSubtype="8"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left)">
                                      <p:cBhvr>
                                        <p:cTn id="15" dur="500"/>
                                        <p:tgtEl>
                                          <p:spTgt spid="35"/>
                                        </p:tgtEl>
                                      </p:cBhvr>
                                    </p:animEffect>
                                  </p:childTnLst>
                                </p:cTn>
                              </p:par>
                              <p:par>
                                <p:cTn id="16" presetID="22" presetClass="entr" presetSubtype="8" fill="hold"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left)">
                                      <p:cBhvr>
                                        <p:cTn id="1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5268253" y="2919279"/>
            <a:ext cx="4404404" cy="1019443"/>
          </a:xfrm>
          <a:prstGeom prst="rect">
            <a:avLst/>
          </a:prstGeom>
          <a:noFill/>
        </p:spPr>
        <p:txBody>
          <a:bodyPr wrap="square" lIns="95185" tIns="47592" rIns="95185" bIns="47592" rtlCol="0">
            <a:spAutoFit/>
          </a:bodyPr>
          <a:lstStyle/>
          <a:p>
            <a:r>
              <a:rPr lang="en-US" altLang="zh-CN" sz="6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GIỚI THIỆU</a:t>
            </a:r>
            <a:endParaRPr lang="zh-CN" altLang="en-US" sz="600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sp>
        <p:nvSpPr>
          <p:cNvPr id="9" name="TextBox 9">
            <a:extLst>
              <a:ext uri="{FF2B5EF4-FFF2-40B4-BE49-F238E27FC236}">
                <a16:creationId xmlns:a16="http://schemas.microsoft.com/office/drawing/2014/main" id="{B2FD589E-9D04-4913-A6B5-0ED34E067D9C}"/>
              </a:ext>
            </a:extLst>
          </p:cNvPr>
          <p:cNvSpPr txBox="1"/>
          <p:nvPr/>
        </p:nvSpPr>
        <p:spPr>
          <a:xfrm>
            <a:off x="5309820" y="3735884"/>
            <a:ext cx="5074819" cy="435181"/>
          </a:xfrm>
          <a:prstGeom prst="rect">
            <a:avLst/>
          </a:prstGeom>
          <a:noFill/>
        </p:spPr>
        <p:txBody>
          <a:bodyPr wrap="square" lIns="95185" tIns="47592" rIns="95185" bIns="47592" rtlCol="0">
            <a:spAutoFit/>
          </a:bodyPr>
          <a:lstStyle/>
          <a:p>
            <a:pPr>
              <a:lnSpc>
                <a:spcPct val="120000"/>
              </a:lnSpc>
            </a:pPr>
            <a:r>
              <a:rPr lang="en-US" altLang="zh-CN" sz="200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rPr>
              <a:t>Lý thuyết cơ bản</a:t>
            </a:r>
            <a:endParaRPr lang="zh-CN" altLang="en-US" sz="200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934858" y="2493199"/>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01</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643903" y="2872626"/>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045702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B24607D-1992-CF61-B220-4FF12587A9BF}"/>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359;p54">
            <a:extLst>
              <a:ext uri="{FF2B5EF4-FFF2-40B4-BE49-F238E27FC236}">
                <a16:creationId xmlns:a16="http://schemas.microsoft.com/office/drawing/2014/main" id="{838328DB-9B21-5399-AF51-1D23D9517402}"/>
              </a:ext>
            </a:extLst>
          </p:cNvPr>
          <p:cNvSpPr txBox="1">
            <a:spLocks/>
          </p:cNvSpPr>
          <p:nvPr/>
        </p:nvSpPr>
        <p:spPr>
          <a:xfrm>
            <a:off x="497643" y="969285"/>
            <a:ext cx="5130032" cy="572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en-US" altLang="zh-CN" sz="4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Trắc nghiệm là gì?</a:t>
            </a:r>
            <a:endParaRPr lang="zh-CN" altLang="en-US" sz="4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pic>
        <p:nvPicPr>
          <p:cNvPr id="4" name="Picture 3">
            <a:extLst>
              <a:ext uri="{FF2B5EF4-FFF2-40B4-BE49-F238E27FC236}">
                <a16:creationId xmlns:a16="http://schemas.microsoft.com/office/drawing/2014/main" id="{70C1BDBA-D518-D93E-323F-07E14F3319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71030" y="3583671"/>
            <a:ext cx="4654847" cy="2896824"/>
          </a:xfrm>
          <a:prstGeom prst="flowChartTerminator">
            <a:avLst/>
          </a:prstGeom>
        </p:spPr>
      </p:pic>
      <p:pic>
        <p:nvPicPr>
          <p:cNvPr id="7" name="Picture 6">
            <a:extLst>
              <a:ext uri="{FF2B5EF4-FFF2-40B4-BE49-F238E27FC236}">
                <a16:creationId xmlns:a16="http://schemas.microsoft.com/office/drawing/2014/main" id="{C827D549-6DFC-B77B-7D17-8A8775FEA2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1030" y="377505"/>
            <a:ext cx="4654847" cy="3064213"/>
          </a:xfrm>
          <a:prstGeom prst="flowChartTerminator">
            <a:avLst/>
          </a:prstGeom>
        </p:spPr>
      </p:pic>
      <p:sp>
        <p:nvSpPr>
          <p:cNvPr id="8" name="Google Shape;358;p54">
            <a:extLst>
              <a:ext uri="{FF2B5EF4-FFF2-40B4-BE49-F238E27FC236}">
                <a16:creationId xmlns:a16="http://schemas.microsoft.com/office/drawing/2014/main" id="{9DF798FD-6D7E-F563-ADA7-04B970FE8836}"/>
              </a:ext>
            </a:extLst>
          </p:cNvPr>
          <p:cNvSpPr txBox="1">
            <a:spLocks/>
          </p:cNvSpPr>
          <p:nvPr/>
        </p:nvSpPr>
        <p:spPr>
          <a:xfrm>
            <a:off x="743052" y="1909611"/>
            <a:ext cx="5351550" cy="4135979"/>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1600"/>
              </a:spcAft>
            </a:pPr>
            <a:r>
              <a:rPr lang="vi-VN" sz="2000">
                <a:solidFill>
                  <a:schemeClr val="bg1"/>
                </a:solidFill>
                <a:latin typeface="Cambria" panose="02040503050406030204" pitchFamily="18" charset="0"/>
                <a:ea typeface="Cambria" panose="02040503050406030204" pitchFamily="18" charset="0"/>
              </a:rPr>
              <a:t>Trắc nghiệm là một phương pháp kiểm tra kiến thức hoặc khả năng của một người thông qua việc trả lời một loạt các câu hỏi được chọn từ một danh sách sẵn có. Câu hỏi thường có một hoặc nhiều đáp án chính xác, và người tham gia sẽ chọn phương án mà họ cho là đúng nhất. </a:t>
            </a:r>
            <a:endParaRPr lang="en-US" sz="2000">
              <a:solidFill>
                <a:schemeClr val="bg1"/>
              </a:solidFill>
              <a:latin typeface="Cambria" panose="02040503050406030204" pitchFamily="18" charset="0"/>
              <a:ea typeface="Cambria" panose="02040503050406030204" pitchFamily="18" charset="0"/>
            </a:endParaRPr>
          </a:p>
          <a:p>
            <a:pPr marL="0" indent="0">
              <a:spcBef>
                <a:spcPts val="0"/>
              </a:spcBef>
              <a:spcAft>
                <a:spcPts val="1600"/>
              </a:spcAft>
              <a:buNone/>
            </a:pPr>
            <a:endParaRPr lang="en-US" sz="2000">
              <a:solidFill>
                <a:schemeClr val="bg1"/>
              </a:solidFill>
              <a:latin typeface="Cambria" panose="02040503050406030204" pitchFamily="18" charset="0"/>
              <a:ea typeface="Cambria" panose="02040503050406030204" pitchFamily="18" charset="0"/>
            </a:endParaRPr>
          </a:p>
          <a:p>
            <a:pPr>
              <a:spcBef>
                <a:spcPts val="0"/>
              </a:spcBef>
              <a:spcAft>
                <a:spcPts val="1600"/>
              </a:spcAft>
            </a:pPr>
            <a:r>
              <a:rPr lang="vi-VN" sz="2000">
                <a:solidFill>
                  <a:schemeClr val="bg1"/>
                </a:solidFill>
                <a:latin typeface="Cambria" panose="02040503050406030204" pitchFamily="18" charset="0"/>
                <a:ea typeface="Cambria" panose="02040503050406030204" pitchFamily="18" charset="0"/>
              </a:rPr>
              <a:t>Trắc nghiệm có thể được sử dụng trong nhiều lĩnh vực như giáo dục, tuyển dụng, hoặc trong các nghiên cứu khoa học để thu thập dữ liệu và đánh giá hiểu biết hoặc kỹ năng của một người.</a:t>
            </a:r>
          </a:p>
        </p:txBody>
      </p:sp>
      <p:sp>
        <p:nvSpPr>
          <p:cNvPr id="9" name="Google Shape;358;p54">
            <a:extLst>
              <a:ext uri="{FF2B5EF4-FFF2-40B4-BE49-F238E27FC236}">
                <a16:creationId xmlns:a16="http://schemas.microsoft.com/office/drawing/2014/main" id="{958FD371-74F5-0038-A630-200FEE763C55}"/>
              </a:ext>
            </a:extLst>
          </p:cNvPr>
          <p:cNvSpPr txBox="1">
            <a:spLocks/>
          </p:cNvSpPr>
          <p:nvPr/>
        </p:nvSpPr>
        <p:spPr>
          <a:xfrm>
            <a:off x="1154725" y="1707551"/>
            <a:ext cx="2901600" cy="22704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endParaRPr lang="vi-VN" sz="1400"/>
          </a:p>
        </p:txBody>
      </p:sp>
    </p:spTree>
    <p:extLst>
      <p:ext uri="{BB962C8B-B14F-4D97-AF65-F5344CB8AC3E}">
        <p14:creationId xmlns:p14="http://schemas.microsoft.com/office/powerpoint/2010/main" val="306179794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nodePh="1">
                                  <p:stCondLst>
                                    <p:cond delay="0"/>
                                  </p:stCondLst>
                                  <p:endCondLst>
                                    <p:cond evt="begin" delay="0">
                                      <p:tn val="26"/>
                                    </p:cond>
                                  </p:endCondLst>
                                  <p:childTnLst>
                                    <p:set>
                                      <p:cBhvr>
                                        <p:cTn id="27" dur="1" fill="hold">
                                          <p:stCondLst>
                                            <p:cond delay="0"/>
                                          </p:stCondLst>
                                        </p:cTn>
                                        <p:tgtEl>
                                          <p:spTgt spid="9">
                                            <p:txEl>
                                              <p:pRg st="0" end="0"/>
                                            </p:txEl>
                                          </p:spTgt>
                                        </p:tgtEl>
                                        <p:attrNameLst>
                                          <p:attrName>style.visibility</p:attrName>
                                        </p:attrNameLst>
                                      </p:cBhvr>
                                      <p:to>
                                        <p:strVal val="visible"/>
                                      </p:to>
                                    </p:set>
                                    <p:animEffect transition="in" filter="fade">
                                      <p:cBhvr>
                                        <p:cTn id="28" dur="1000"/>
                                        <p:tgtEl>
                                          <p:spTgt spid="9">
                                            <p:txEl>
                                              <p:pRg st="0" end="0"/>
                                            </p:txEl>
                                          </p:spTgt>
                                        </p:tgtEl>
                                      </p:cBhvr>
                                    </p:animEffect>
                                    <p:anim calcmode="lin" valueType="num">
                                      <p:cBhvr>
                                        <p:cTn id="29"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B24607D-1992-CF61-B220-4FF12587A9BF}"/>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359;p54">
            <a:extLst>
              <a:ext uri="{FF2B5EF4-FFF2-40B4-BE49-F238E27FC236}">
                <a16:creationId xmlns:a16="http://schemas.microsoft.com/office/drawing/2014/main" id="{838328DB-9B21-5399-AF51-1D23D9517402}"/>
              </a:ext>
            </a:extLst>
          </p:cNvPr>
          <p:cNvSpPr txBox="1">
            <a:spLocks/>
          </p:cNvSpPr>
          <p:nvPr/>
        </p:nvSpPr>
        <p:spPr>
          <a:xfrm>
            <a:off x="544586" y="763398"/>
            <a:ext cx="5130032" cy="572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en-US" altLang="zh-CN" sz="4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Hệ thống thi trắc nghiệm là gì?</a:t>
            </a:r>
            <a:endParaRPr lang="zh-CN" altLang="en-US" sz="4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8" name="Google Shape;358;p54">
            <a:extLst>
              <a:ext uri="{FF2B5EF4-FFF2-40B4-BE49-F238E27FC236}">
                <a16:creationId xmlns:a16="http://schemas.microsoft.com/office/drawing/2014/main" id="{9DF798FD-6D7E-F563-ADA7-04B970FE8836}"/>
              </a:ext>
            </a:extLst>
          </p:cNvPr>
          <p:cNvSpPr txBox="1">
            <a:spLocks/>
          </p:cNvSpPr>
          <p:nvPr/>
        </p:nvSpPr>
        <p:spPr>
          <a:xfrm>
            <a:off x="695677" y="2183859"/>
            <a:ext cx="5531288"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Hệ thống thi trắc nghiệm là một ứng dụng giúp tổ chức và quản lý các kỳ thi trắc nghiệm trực tuyến một cách hiệu quả.</a:t>
            </a:r>
          </a:p>
          <a:p>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a:p>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 Hệ thống này được thiết kế để đáp ứng nhu cầu của các trường học, cơ sở đào tạo, tổ chức thi tuyển... trong việc tổ chức các kỳ thi trắc nghiệm cho học viên, sinh viên.</a:t>
            </a:r>
          </a:p>
        </p:txBody>
      </p:sp>
      <p:sp>
        <p:nvSpPr>
          <p:cNvPr id="9" name="Google Shape;358;p54">
            <a:extLst>
              <a:ext uri="{FF2B5EF4-FFF2-40B4-BE49-F238E27FC236}">
                <a16:creationId xmlns:a16="http://schemas.microsoft.com/office/drawing/2014/main" id="{958FD371-74F5-0038-A630-200FEE763C55}"/>
              </a:ext>
            </a:extLst>
          </p:cNvPr>
          <p:cNvSpPr txBox="1">
            <a:spLocks/>
          </p:cNvSpPr>
          <p:nvPr/>
        </p:nvSpPr>
        <p:spPr>
          <a:xfrm>
            <a:off x="1154725" y="1707551"/>
            <a:ext cx="2901600" cy="22704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endParaRPr lang="vi-VN" sz="1400"/>
          </a:p>
        </p:txBody>
      </p:sp>
      <p:pic>
        <p:nvPicPr>
          <p:cNvPr id="3" name="Picture 2">
            <a:extLst>
              <a:ext uri="{FF2B5EF4-FFF2-40B4-BE49-F238E27FC236}">
                <a16:creationId xmlns:a16="http://schemas.microsoft.com/office/drawing/2014/main" id="{4CB79541-9B02-FD30-175E-5EF483C8B6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9535" y="2121856"/>
            <a:ext cx="5183580" cy="3000387"/>
          </a:xfrm>
          <a:prstGeom prst="rect">
            <a:avLst/>
          </a:prstGeom>
        </p:spPr>
      </p:pic>
      <p:pic>
        <p:nvPicPr>
          <p:cNvPr id="1026" name="Picture 2">
            <a:extLst>
              <a:ext uri="{FF2B5EF4-FFF2-40B4-BE49-F238E27FC236}">
                <a16:creationId xmlns:a16="http://schemas.microsoft.com/office/drawing/2014/main" id="{771DB75F-FA1D-EF5F-55F6-1FB7E7BC8C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461115" y="2282990"/>
            <a:ext cx="3949430" cy="2473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40549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nodePh="1">
                                  <p:stCondLst>
                                    <p:cond delay="0"/>
                                  </p:stCondLst>
                                  <p:endCondLst>
                                    <p:cond evt="begin" delay="0">
                                      <p:tn val="26"/>
                                    </p:cond>
                                  </p:endCondLst>
                                  <p:childTnLst>
                                    <p:set>
                                      <p:cBhvr>
                                        <p:cTn id="27" dur="1" fill="hold">
                                          <p:stCondLst>
                                            <p:cond delay="0"/>
                                          </p:stCondLst>
                                        </p:cTn>
                                        <p:tgtEl>
                                          <p:spTgt spid="9">
                                            <p:txEl>
                                              <p:pRg st="0" end="0"/>
                                            </p:txEl>
                                          </p:spTgt>
                                        </p:tgtEl>
                                        <p:attrNameLst>
                                          <p:attrName>style.visibility</p:attrName>
                                        </p:attrNameLst>
                                      </p:cBhvr>
                                      <p:to>
                                        <p:strVal val="visible"/>
                                      </p:to>
                                    </p:set>
                                    <p:animEffect transition="in" filter="fade">
                                      <p:cBhvr>
                                        <p:cTn id="28" dur="1000"/>
                                        <p:tgtEl>
                                          <p:spTgt spid="9">
                                            <p:txEl>
                                              <p:pRg st="0" end="0"/>
                                            </p:txEl>
                                          </p:spTgt>
                                        </p:tgtEl>
                                      </p:cBhvr>
                                    </p:animEffect>
                                    <p:anim calcmode="lin" valueType="num">
                                      <p:cBhvr>
                                        <p:cTn id="29"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4307245" y="2965445"/>
            <a:ext cx="6702838" cy="927110"/>
          </a:xfrm>
          <a:prstGeom prst="rect">
            <a:avLst/>
          </a:prstGeom>
          <a:noFill/>
        </p:spPr>
        <p:txBody>
          <a:bodyPr wrap="square" lIns="95185" tIns="47592" rIns="95185" bIns="47592" rtlCol="0">
            <a:spAutoFit/>
          </a:bodyPr>
          <a:lstStyle/>
          <a:p>
            <a:r>
              <a:rPr lang="en-US" altLang="zh-CN" sz="54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LÝ DO CHỌN ĐỀ TÀI</a:t>
            </a:r>
            <a:endParaRPr lang="zh-CN" altLang="en-US" sz="54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137591" y="2493198"/>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02</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3751974" y="2729515"/>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203970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30">
            <a:extLst>
              <a:ext uri="{FF2B5EF4-FFF2-40B4-BE49-F238E27FC236}">
                <a16:creationId xmlns:a16="http://schemas.microsoft.com/office/drawing/2014/main" id="{BE35963D-FD04-40AE-9D81-4BE887D4BC31}"/>
              </a:ext>
            </a:extLst>
          </p:cNvPr>
          <p:cNvSpPr/>
          <p:nvPr/>
        </p:nvSpPr>
        <p:spPr>
          <a:xfrm>
            <a:off x="1367405" y="1745157"/>
            <a:ext cx="4349813" cy="2555517"/>
          </a:xfrm>
          <a:prstGeom prst="flowChartAlternateProcess">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8" name="Rectangle 30">
            <a:extLst>
              <a:ext uri="{FF2B5EF4-FFF2-40B4-BE49-F238E27FC236}">
                <a16:creationId xmlns:a16="http://schemas.microsoft.com/office/drawing/2014/main" id="{ADA132DC-76B2-4120-B003-5D77F5B3CD0B}"/>
              </a:ext>
            </a:extLst>
          </p:cNvPr>
          <p:cNvSpPr/>
          <p:nvPr/>
        </p:nvSpPr>
        <p:spPr>
          <a:xfrm>
            <a:off x="6651305" y="2829341"/>
            <a:ext cx="4279550" cy="2555518"/>
          </a:xfrm>
          <a:prstGeom prst="flowChartAlternateProcess">
            <a:avLst/>
          </a:prstGeom>
          <a:blipFill dpi="0" rotWithShape="1">
            <a:blip r:embed="rId4">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7" name="矩形 36"/>
          <p:cNvSpPr/>
          <p:nvPr/>
        </p:nvSpPr>
        <p:spPr>
          <a:xfrm>
            <a:off x="0" y="-38139"/>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8" name="矩形 37"/>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 name="组合 1"/>
          <p:cNvGrpSpPr/>
          <p:nvPr/>
        </p:nvGrpSpPr>
        <p:grpSpPr>
          <a:xfrm>
            <a:off x="5981790" y="1217116"/>
            <a:ext cx="398131" cy="461665"/>
            <a:chOff x="4417853" y="1071895"/>
            <a:chExt cx="298690" cy="346308"/>
          </a:xfrm>
          <a:solidFill>
            <a:srgbClr val="F83003"/>
          </a:solidFill>
        </p:grpSpPr>
        <p:sp>
          <p:nvSpPr>
            <p:cNvPr id="39" name="椭圆 38"/>
            <p:cNvSpPr/>
            <p:nvPr/>
          </p:nvSpPr>
          <p:spPr>
            <a:xfrm>
              <a:off x="4417853" y="1095705"/>
              <a:ext cx="298690" cy="298690"/>
            </a:xfrm>
            <a:prstGeom prst="ellipse">
              <a:avLst/>
            </a:prstGeom>
            <a:solidFill>
              <a:schemeClr val="accent1"/>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0" name="TextBox 3"/>
            <p:cNvSpPr txBox="1"/>
            <p:nvPr/>
          </p:nvSpPr>
          <p:spPr>
            <a:xfrm>
              <a:off x="4431028"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1" name="组合 40"/>
          <p:cNvGrpSpPr/>
          <p:nvPr/>
        </p:nvGrpSpPr>
        <p:grpSpPr>
          <a:xfrm>
            <a:off x="5968160" y="5210958"/>
            <a:ext cx="398131" cy="461665"/>
            <a:chOff x="4417853" y="1071895"/>
            <a:chExt cx="298690" cy="346308"/>
          </a:xfrm>
          <a:solidFill>
            <a:srgbClr val="0070C0"/>
          </a:solidFill>
        </p:grpSpPr>
        <p:sp>
          <p:nvSpPr>
            <p:cNvPr id="42" name="椭圆 41"/>
            <p:cNvSpPr/>
            <p:nvPr/>
          </p:nvSpPr>
          <p:spPr>
            <a:xfrm>
              <a:off x="4417853" y="1095705"/>
              <a:ext cx="298690" cy="298690"/>
            </a:xfrm>
            <a:prstGeom prst="ellipse">
              <a:avLst/>
            </a:prstGeom>
            <a:solidFill>
              <a:schemeClr val="accent2"/>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3" name="TextBox 6"/>
            <p:cNvSpPr txBox="1"/>
            <p:nvPr/>
          </p:nvSpPr>
          <p:spPr>
            <a:xfrm>
              <a:off x="4428079"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4" name="组合 43"/>
          <p:cNvGrpSpPr/>
          <p:nvPr/>
        </p:nvGrpSpPr>
        <p:grpSpPr>
          <a:xfrm>
            <a:off x="1376392" y="1234200"/>
            <a:ext cx="4668329" cy="404473"/>
            <a:chOff x="1190931" y="1090989"/>
            <a:chExt cx="3502326" cy="303406"/>
          </a:xfrm>
          <a:noFill/>
        </p:grpSpPr>
        <p:sp>
          <p:nvSpPr>
            <p:cNvPr id="45" name="矩形 44"/>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6" name="TextBox 9"/>
            <p:cNvSpPr txBox="1"/>
            <p:nvPr/>
          </p:nvSpPr>
          <p:spPr>
            <a:xfrm>
              <a:off x="1190931" y="1090989"/>
              <a:ext cx="3502326" cy="300133"/>
            </a:xfrm>
            <a:prstGeom prst="rect">
              <a:avLst/>
            </a:prstGeom>
            <a:grpFill/>
          </p:spPr>
          <p:txBody>
            <a:bodyPr wrap="none" rtlCol="0">
              <a:spAutoFit/>
            </a:bodyPr>
            <a:lstStyle/>
            <a:p>
              <a:pPr algn="dist"/>
              <a:r>
                <a:rPr lang="en-US" altLang="zh-CN" sz="2000" b="1" spc="394">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Arial" panose="020B0604020202020204" pitchFamily="34" charset="0"/>
                  <a:sym typeface="Noto Sans S Chinese Light" panose="020B0300000000000000" pitchFamily="34" charset="-122"/>
                </a:rPr>
                <a:t>Tính cấp thiết và thực tiễn</a:t>
              </a:r>
              <a:endParaRPr lang="zh-CN" altLang="en-US" sz="2000" b="1" spc="394">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grpSp>
        <p:nvGrpSpPr>
          <p:cNvPr id="47" name="组合 46"/>
          <p:cNvGrpSpPr/>
          <p:nvPr/>
        </p:nvGrpSpPr>
        <p:grpSpPr>
          <a:xfrm>
            <a:off x="6424893" y="5634484"/>
            <a:ext cx="4300408" cy="436324"/>
            <a:chOff x="1757409" y="1067096"/>
            <a:chExt cx="3226302" cy="327299"/>
          </a:xfrm>
          <a:noFill/>
        </p:grpSpPr>
        <p:sp>
          <p:nvSpPr>
            <p:cNvPr id="48" name="矩形 47"/>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9" name="TextBox 12"/>
            <p:cNvSpPr txBox="1"/>
            <p:nvPr/>
          </p:nvSpPr>
          <p:spPr>
            <a:xfrm>
              <a:off x="1757409" y="1067096"/>
              <a:ext cx="3226302" cy="300134"/>
            </a:xfrm>
            <a:prstGeom prst="rect">
              <a:avLst/>
            </a:prstGeom>
            <a:grpFill/>
          </p:spPr>
          <p:txBody>
            <a:bodyPr wrap="none" rtlCol="0">
              <a:spAutoFit/>
            </a:bodyPr>
            <a:lstStyle/>
            <a:p>
              <a:pPr algn="dist"/>
              <a:r>
                <a:rPr lang="en-US" altLang="zh-CN" sz="2000" b="1" spc="394">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Arial" panose="020B0604020202020204" pitchFamily="34" charset="0"/>
                  <a:sym typeface="Noto Sans S Chinese Light" panose="020B0300000000000000" pitchFamily="34" charset="-122"/>
                </a:rPr>
                <a:t>Tính khoa học và mới mẻ</a:t>
              </a:r>
              <a:endParaRPr lang="zh-CN" altLang="en-US" sz="2000" b="1" spc="394">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
        <p:nvSpPr>
          <p:cNvPr id="3" name="Rectangle 2">
            <a:extLst>
              <a:ext uri="{FF2B5EF4-FFF2-40B4-BE49-F238E27FC236}">
                <a16:creationId xmlns:a16="http://schemas.microsoft.com/office/drawing/2014/main" id="{4779B70E-0C3E-7037-5BC7-1C7B5DAF7A2A}"/>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713811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fill="hold" nodeType="withEffect">
                                  <p:stCondLst>
                                    <p:cond delay="500"/>
                                  </p:stCondLst>
                                  <p:childTnLst>
                                    <p:animMotion origin="layout" path="M -1.04167E-6 -1.11111E-6 L -1.04167E-6 0.32778 " pathEditMode="relative" rAng="0" ptsTypes="AA">
                                      <p:cBhvr>
                                        <p:cTn id="9" dur="1250" spd="-100000" fill="hold"/>
                                        <p:tgtEl>
                                          <p:spTgt spid="2"/>
                                        </p:tgtEl>
                                        <p:attrNameLst>
                                          <p:attrName>ppt_x</p:attrName>
                                          <p:attrName>ppt_y</p:attrName>
                                        </p:attrNameLst>
                                      </p:cBhvr>
                                      <p:rCtr x="0" y="16389"/>
                                    </p:animMotion>
                                  </p:childTnLst>
                                </p:cTn>
                              </p:par>
                              <p:par>
                                <p:cTn id="10" presetID="10" presetClass="entr" presetSubtype="0" fill="hold" nodeType="withEffect">
                                  <p:stCondLst>
                                    <p:cond delay="5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42" presetClass="path" presetSubtype="0" fill="hold" nodeType="withEffect">
                                  <p:stCondLst>
                                    <p:cond delay="500"/>
                                  </p:stCondLst>
                                  <p:childTnLst>
                                    <p:animMotion origin="layout" path="M 8.33333E-7 -0.27848 L 8.33333E-7 0.0493 " pathEditMode="relative" rAng="0" ptsTypes="AA">
                                      <p:cBhvr>
                                        <p:cTn id="14" dur="1250" fill="hold"/>
                                        <p:tgtEl>
                                          <p:spTgt spid="41"/>
                                        </p:tgtEl>
                                        <p:attrNameLst>
                                          <p:attrName>ppt_x</p:attrName>
                                          <p:attrName>ppt_y</p:attrName>
                                        </p:attrNameLst>
                                      </p:cBhvr>
                                      <p:rCtr x="0" y="16389"/>
                                    </p:animMotion>
                                  </p:childTnLst>
                                </p:cTn>
                              </p:par>
                              <p:par>
                                <p:cTn id="15" presetID="22" presetClass="entr" presetSubtype="2" fill="hold" nodeType="withEffect">
                                  <p:stCondLst>
                                    <p:cond delay="1700"/>
                                  </p:stCondLst>
                                  <p:childTnLst>
                                    <p:set>
                                      <p:cBhvr>
                                        <p:cTn id="16" dur="1" fill="hold">
                                          <p:stCondLst>
                                            <p:cond delay="0"/>
                                          </p:stCondLst>
                                        </p:cTn>
                                        <p:tgtEl>
                                          <p:spTgt spid="44"/>
                                        </p:tgtEl>
                                        <p:attrNameLst>
                                          <p:attrName>style.visibility</p:attrName>
                                        </p:attrNameLst>
                                      </p:cBhvr>
                                      <p:to>
                                        <p:strVal val="visible"/>
                                      </p:to>
                                    </p:set>
                                    <p:animEffect transition="in" filter="wipe(right)">
                                      <p:cBhvr>
                                        <p:cTn id="17" dur="500"/>
                                        <p:tgtEl>
                                          <p:spTgt spid="44"/>
                                        </p:tgtEl>
                                      </p:cBhvr>
                                    </p:animEffect>
                                  </p:childTnLst>
                                </p:cTn>
                              </p:par>
                              <p:par>
                                <p:cTn id="18" presetID="22" presetClass="entr" presetSubtype="8" fill="hold" nodeType="withEffect">
                                  <p:stCondLst>
                                    <p:cond delay="1700"/>
                                  </p:stCondLst>
                                  <p:childTnLst>
                                    <p:set>
                                      <p:cBhvr>
                                        <p:cTn id="19" dur="1" fill="hold">
                                          <p:stCondLst>
                                            <p:cond delay="0"/>
                                          </p:stCondLst>
                                        </p:cTn>
                                        <p:tgtEl>
                                          <p:spTgt spid="47"/>
                                        </p:tgtEl>
                                        <p:attrNameLst>
                                          <p:attrName>style.visibility</p:attrName>
                                        </p:attrNameLst>
                                      </p:cBhvr>
                                      <p:to>
                                        <p:strVal val="visible"/>
                                      </p:to>
                                    </p:set>
                                    <p:animEffect transition="in" filter="wipe(left)">
                                      <p:cBhvr>
                                        <p:cTn id="2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38139"/>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8" name="矩形 37"/>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 name="组合 1"/>
          <p:cNvGrpSpPr/>
          <p:nvPr/>
        </p:nvGrpSpPr>
        <p:grpSpPr>
          <a:xfrm>
            <a:off x="5981790" y="1217116"/>
            <a:ext cx="398131" cy="461665"/>
            <a:chOff x="4417853" y="1071895"/>
            <a:chExt cx="298690" cy="346308"/>
          </a:xfrm>
          <a:solidFill>
            <a:srgbClr val="F83003"/>
          </a:solidFill>
        </p:grpSpPr>
        <p:sp>
          <p:nvSpPr>
            <p:cNvPr id="39" name="椭圆 38"/>
            <p:cNvSpPr/>
            <p:nvPr/>
          </p:nvSpPr>
          <p:spPr>
            <a:xfrm>
              <a:off x="4417853" y="1095705"/>
              <a:ext cx="298690" cy="298690"/>
            </a:xfrm>
            <a:prstGeom prst="ellipse">
              <a:avLst/>
            </a:prstGeom>
            <a:solidFill>
              <a:schemeClr val="accent1"/>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0" name="TextBox 3"/>
            <p:cNvSpPr txBox="1"/>
            <p:nvPr/>
          </p:nvSpPr>
          <p:spPr>
            <a:xfrm>
              <a:off x="4431028"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4" name="组合 43"/>
          <p:cNvGrpSpPr/>
          <p:nvPr/>
        </p:nvGrpSpPr>
        <p:grpSpPr>
          <a:xfrm>
            <a:off x="1376392" y="1234200"/>
            <a:ext cx="4668329" cy="404473"/>
            <a:chOff x="1190931" y="1090989"/>
            <a:chExt cx="3502326" cy="303406"/>
          </a:xfrm>
          <a:noFill/>
        </p:grpSpPr>
        <p:sp>
          <p:nvSpPr>
            <p:cNvPr id="45" name="矩形 44"/>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6" name="TextBox 9"/>
            <p:cNvSpPr txBox="1"/>
            <p:nvPr/>
          </p:nvSpPr>
          <p:spPr>
            <a:xfrm>
              <a:off x="1190931" y="1090989"/>
              <a:ext cx="3502326" cy="300133"/>
            </a:xfrm>
            <a:prstGeom prst="rect">
              <a:avLst/>
            </a:prstGeom>
            <a:grpFill/>
          </p:spPr>
          <p:txBody>
            <a:bodyPr wrap="none" rtlCol="0">
              <a:spAutoFit/>
            </a:bodyPr>
            <a:lstStyle/>
            <a:p>
              <a:pPr algn="dist"/>
              <a:r>
                <a:rPr lang="en-US" altLang="zh-CN" sz="2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Tính cấp thiết và thực tiễn</a:t>
              </a:r>
              <a:endParaRPr lang="zh-CN" altLang="en-US" sz="2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
        <p:nvSpPr>
          <p:cNvPr id="48" name="矩形 47"/>
          <p:cNvSpPr/>
          <p:nvPr/>
        </p:nvSpPr>
        <p:spPr>
          <a:xfrm>
            <a:off x="6529243" y="5672623"/>
            <a:ext cx="3255370" cy="398185"/>
          </a:xfrm>
          <a:prstGeom prst="rect">
            <a:avLst/>
          </a:prstGeom>
          <a:no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 name="Rectangle 2">
            <a:extLst>
              <a:ext uri="{FF2B5EF4-FFF2-40B4-BE49-F238E27FC236}">
                <a16:creationId xmlns:a16="http://schemas.microsoft.com/office/drawing/2014/main" id="{4779B70E-0C3E-7037-5BC7-1C7B5DAF7A2A}"/>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358;p54">
            <a:extLst>
              <a:ext uri="{FF2B5EF4-FFF2-40B4-BE49-F238E27FC236}">
                <a16:creationId xmlns:a16="http://schemas.microsoft.com/office/drawing/2014/main" id="{4DDAD1BA-1DDE-8BD3-870C-CD5FB765A920}"/>
              </a:ext>
            </a:extLst>
          </p:cNvPr>
          <p:cNvSpPr txBox="1">
            <a:spLocks/>
          </p:cNvSpPr>
          <p:nvPr/>
        </p:nvSpPr>
        <p:spPr>
          <a:xfrm>
            <a:off x="6044721" y="1997598"/>
            <a:ext cx="5531288"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latin typeface="Cambria" panose="02040503050406030204" pitchFamily="18" charset="0"/>
                <a:ea typeface="Cambria" panose="02040503050406030204" pitchFamily="18" charset="0"/>
              </a:rPr>
              <a:t>Nhu cầu ngày càng cao: Việc đánh giá, kiểm tra kiến thức bằng hình thức thi trắc nghiệm đang ngày càng phổ biến trong giáo dục, từ bậc tiểu học đến đại học, và cả trong các kỳ thi tuyển dụng, đánh giá năng lực. </a:t>
            </a:r>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 </a:t>
            </a:r>
          </a:p>
          <a:p>
            <a:r>
              <a:rPr lang="en-US" sz="2400">
                <a:solidFill>
                  <a:schemeClr val="bg1"/>
                </a:solidFill>
                <a:latin typeface="Cambria" panose="02040503050406030204" pitchFamily="18" charset="0"/>
                <a:ea typeface="Cambria" panose="02040503050406030204" pitchFamily="18" charset="0"/>
              </a:rPr>
              <a:t>Sự phát triển của công nghệ thông tin, đặc biệt là Internet, đã tạo điều kiện thuận lợi cho việc tổ chức thi trắc nghiệm trực tuyến. </a:t>
            </a:r>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5" name="Rectangle 30">
            <a:extLst>
              <a:ext uri="{FF2B5EF4-FFF2-40B4-BE49-F238E27FC236}">
                <a16:creationId xmlns:a16="http://schemas.microsoft.com/office/drawing/2014/main" id="{1BCFB798-B6C8-1580-0FB2-8359A8BDC764}"/>
              </a:ext>
            </a:extLst>
          </p:cNvPr>
          <p:cNvSpPr/>
          <p:nvPr/>
        </p:nvSpPr>
        <p:spPr>
          <a:xfrm>
            <a:off x="1367405" y="1745157"/>
            <a:ext cx="4349813" cy="2555517"/>
          </a:xfrm>
          <a:prstGeom prst="flowChartAlternateProcess">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Tree>
    <p:extLst>
      <p:ext uri="{BB962C8B-B14F-4D97-AF65-F5344CB8AC3E}">
        <p14:creationId xmlns:p14="http://schemas.microsoft.com/office/powerpoint/2010/main" val="358592369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fill="hold" nodeType="withEffect">
                                  <p:stCondLst>
                                    <p:cond delay="500"/>
                                  </p:stCondLst>
                                  <p:childTnLst>
                                    <p:animMotion origin="layout" path="M -1.04167E-6 -1.11111E-6 L -1.04167E-6 0.32778 " pathEditMode="relative" rAng="0" ptsTypes="AA">
                                      <p:cBhvr>
                                        <p:cTn id="9" dur="1250" spd="-100000" fill="hold"/>
                                        <p:tgtEl>
                                          <p:spTgt spid="2"/>
                                        </p:tgtEl>
                                        <p:attrNameLst>
                                          <p:attrName>ppt_x</p:attrName>
                                          <p:attrName>ppt_y</p:attrName>
                                        </p:attrNameLst>
                                      </p:cBhvr>
                                      <p:rCtr x="0" y="16389"/>
                                    </p:animMotion>
                                  </p:childTnLst>
                                </p:cTn>
                              </p:par>
                              <p:par>
                                <p:cTn id="10" presetID="22" presetClass="entr" presetSubtype="2" fill="hold" nodeType="withEffect">
                                  <p:stCondLst>
                                    <p:cond delay="1700"/>
                                  </p:stCondLst>
                                  <p:childTnLst>
                                    <p:set>
                                      <p:cBhvr>
                                        <p:cTn id="11" dur="1" fill="hold">
                                          <p:stCondLst>
                                            <p:cond delay="0"/>
                                          </p:stCondLst>
                                        </p:cTn>
                                        <p:tgtEl>
                                          <p:spTgt spid="44"/>
                                        </p:tgtEl>
                                        <p:attrNameLst>
                                          <p:attrName>style.visibility</p:attrName>
                                        </p:attrNameLst>
                                      </p:cBhvr>
                                      <p:to>
                                        <p:strVal val="visible"/>
                                      </p:to>
                                    </p:set>
                                    <p:animEffect transition="in" filter="wipe(right)">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1000"/>
                                        <p:tgtEl>
                                          <p:spTgt spid="4">
                                            <p:txEl>
                                              <p:pRg st="0" end="0"/>
                                            </p:txEl>
                                          </p:spTgt>
                                        </p:tgtEl>
                                      </p:cBhvr>
                                    </p:animEffect>
                                    <p:anim calcmode="lin" valueType="num">
                                      <p:cBhvr>
                                        <p:cTn id="1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animEffect transition="in" filter="fade">
                                      <p:cBhvr>
                                        <p:cTn id="24" dur="1000"/>
                                        <p:tgtEl>
                                          <p:spTgt spid="4">
                                            <p:txEl>
                                              <p:pRg st="1" end="1"/>
                                            </p:txEl>
                                          </p:spTgt>
                                        </p:tgtEl>
                                      </p:cBhvr>
                                    </p:animEffect>
                                    <p:anim calcmode="lin" valueType="num">
                                      <p:cBhvr>
                                        <p:cTn id="2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25"/>
</p:tagLst>
</file>

<file path=ppt/theme/theme1.xml><?xml version="1.0" encoding="utf-8"?>
<a:theme xmlns:a="http://schemas.openxmlformats.org/drawingml/2006/main" name="Office 主题​​">
  <a:themeElements>
    <a:clrScheme name="自定义 117">
      <a:dk1>
        <a:sysClr val="windowText" lastClr="000000"/>
      </a:dk1>
      <a:lt1>
        <a:sysClr val="window" lastClr="FFFFFF"/>
      </a:lt1>
      <a:dk2>
        <a:srgbClr val="44546A"/>
      </a:dk2>
      <a:lt2>
        <a:srgbClr val="E7E6E6"/>
      </a:lt2>
      <a:accent1>
        <a:srgbClr val="04EDC7"/>
      </a:accent1>
      <a:accent2>
        <a:srgbClr val="02B195"/>
      </a:accent2>
      <a:accent3>
        <a:srgbClr val="04EDC7"/>
      </a:accent3>
      <a:accent4>
        <a:srgbClr val="02B195"/>
      </a:accent4>
      <a:accent5>
        <a:srgbClr val="04EDC7"/>
      </a:accent5>
      <a:accent6>
        <a:srgbClr val="02B195"/>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1083</TotalTime>
  <Words>1268</Words>
  <Application>Microsoft Office PowerPoint</Application>
  <PresentationFormat>Widescreen</PresentationFormat>
  <Paragraphs>116</Paragraphs>
  <Slides>22</Slides>
  <Notes>22</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等线</vt:lpstr>
      <vt:lpstr>等线 Light</vt:lpstr>
      <vt:lpstr>Monda</vt:lpstr>
      <vt:lpstr>Noto Sans S Chinese Light</vt:lpstr>
      <vt:lpstr>Arial</vt:lpstr>
      <vt:lpstr>Cambria</vt:lpstr>
      <vt:lpstr>Cascadia Code Light</vt:lpstr>
      <vt:lpstr>Concert One</vt:lpstr>
      <vt:lpstr>Courier New</vt:lpstr>
      <vt:lpstr>Times New Roman</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25</dc:title>
  <dc:creator>春晓 孙</dc:creator>
  <cp:lastModifiedBy>adgaming08092005@gmail.com</cp:lastModifiedBy>
  <cp:revision>27</cp:revision>
  <dcterms:created xsi:type="dcterms:W3CDTF">2019-02-16T10:31:20Z</dcterms:created>
  <dcterms:modified xsi:type="dcterms:W3CDTF">2024-06-03T19:52:15Z</dcterms:modified>
</cp:coreProperties>
</file>